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49.xml"/>
  <Override ContentType="application/vnd.openxmlformats-officedocument.presentationml.slideLayout+xml" PartName="/ppt/slideLayouts/slideLayout7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83.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77.xml"/>
  <Override ContentType="application/vnd.openxmlformats-officedocument.presentationml.slideLayout+xml" PartName="/ppt/slideLayouts/slideLayout82.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9.xml"/>
  <Override ContentType="application/vnd.openxmlformats-officedocument.presentationml.slideMaster+xml" PartName="/ppt/slideMasters/slideMaster11.xml"/>
  <Override ContentType="application/vnd.openxmlformats-officedocument.presentationml.slideMaster+xml" PartName="/ppt/slideMasters/slideMaster13.xml"/>
  <Override ContentType="application/vnd.openxmlformats-officedocument.presentationml.slideMaster+xml" PartName="/ppt/slideMasters/slideMaster10.xml"/>
  <Override ContentType="application/vnd.openxmlformats-officedocument.presentationml.slideMaster+xml" PartName="/ppt/slideMasters/slideMaster1.xml"/>
  <Override ContentType="application/vnd.openxmlformats-officedocument.presentationml.slideMaster+xml" PartName="/ppt/slideMasters/slideMaster7.xml"/>
  <Override ContentType="application/vnd.openxmlformats-officedocument.presentationml.slideMaster+xml" PartName="/ppt/slideMasters/slideMaster5.xml"/>
  <Override ContentType="application/vnd.openxmlformats-officedocument.presentationml.slideMaster+xml" PartName="/ppt/slideMasters/slideMaster8.xml"/>
  <Override ContentType="application/vnd.openxmlformats-officedocument.presentationml.slideMaster+xml" PartName="/ppt/slideMasters/slideMaster3.xml"/>
  <Override ContentType="application/vnd.openxmlformats-officedocument.presentationml.slideMaster+xml" PartName="/ppt/slideMasters/slideMaster12.xml"/>
  <Override ContentType="application/vnd.openxmlformats-officedocument.presentationml.slideMaster+xml" PartName="/ppt/slideMasters/slideMaster4.xml"/>
  <Override ContentType="application/vnd.openxmlformats-officedocument.presentationml.slideMaster+xml" PartName="/ppt/slideMasters/slideMaster6.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14.xml"/>
  <Override ContentType="application/vnd.openxmlformats-officedocument.theme+xml" PartName="/ppt/theme/theme6.xml"/>
  <Override ContentType="application/vnd.openxmlformats-officedocument.theme+xml" PartName="/ppt/theme/theme3.xml"/>
  <Override ContentType="application/vnd.openxmlformats-officedocument.theme+xml" PartName="/ppt/theme/theme11.xml"/>
  <Override ContentType="application/vnd.openxmlformats-officedocument.theme+xml" PartName="/ppt/theme/theme5.xml"/>
  <Override ContentType="application/vnd.openxmlformats-officedocument.theme+xml" PartName="/ppt/theme/theme9.xml"/>
  <Override ContentType="application/vnd.openxmlformats-officedocument.theme+xml" PartName="/ppt/theme/theme13.xml"/>
  <Override ContentType="application/vnd.openxmlformats-officedocument.theme+xml" PartName="/ppt/theme/theme7.xml"/>
  <Override ContentType="application/vnd.openxmlformats-officedocument.theme+xml" PartName="/ppt/theme/theme2.xml"/>
  <Override ContentType="application/vnd.openxmlformats-officedocument.theme+xml" PartName="/ppt/theme/theme4.xml"/>
  <Override ContentType="application/vnd.openxmlformats-officedocument.theme+xml" PartName="/ppt/theme/theme8.xml"/>
  <Override ContentType="application/vnd.openxmlformats-officedocument.theme+xml" PartName="/ppt/theme/theme10.xml"/>
  <Override ContentType="application/vnd.openxmlformats-officedocument.theme+xml" PartName="/ppt/theme/theme1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43" r:id="rId4"/>
    <p:sldMasterId id="2147483744" r:id="rId5"/>
    <p:sldMasterId id="2147483745" r:id="rId6"/>
    <p:sldMasterId id="2147483746" r:id="rId7"/>
    <p:sldMasterId id="2147483747" r:id="rId8"/>
    <p:sldMasterId id="2147483748" r:id="rId9"/>
    <p:sldMasterId id="2147483749" r:id="rId10"/>
    <p:sldMasterId id="2147483750" r:id="rId11"/>
    <p:sldMasterId id="2147483751" r:id="rId12"/>
    <p:sldMasterId id="2147483752" r:id="rId13"/>
    <p:sldMasterId id="2147483753" r:id="rId14"/>
    <p:sldMasterId id="2147483754" r:id="rId15"/>
    <p:sldMasterId id="2147483755" r:id="rId16"/>
  </p:sldMasterIdLst>
  <p:notesMasterIdLst>
    <p:notesMasterId r:id="rId17"/>
  </p:notesMasterIdLst>
  <p:sldIdLst>
    <p:sldId id="256" r:id="rId18"/>
    <p:sldId id="257" r:id="rId19"/>
    <p:sldId id="258" r:id="rId20"/>
    <p:sldId id="259" r:id="rId21"/>
    <p:sldId id="260" r:id="rId22"/>
    <p:sldId id="261" r:id="rId23"/>
    <p:sldId id="262" r:id="rId24"/>
    <p:sldId id="263" r:id="rId25"/>
    <p:sldId id="264" r:id="rId26"/>
    <p:sldId id="265" r:id="rId27"/>
    <p:sldId id="266" r:id="rId28"/>
    <p:sldId id="267" r:id="rId29"/>
    <p:sldId id="268" r:id="rId30"/>
    <p:sldId id="269" r:id="rId31"/>
    <p:sldId id="270" r:id="rId32"/>
    <p:sldId id="271" r:id="rId33"/>
    <p:sldId id="272" r:id="rId34"/>
    <p:sldId id="273" r:id="rId35"/>
    <p:sldId id="274" r:id="rId36"/>
    <p:sldId id="275" r:id="rId37"/>
    <p:sldId id="276" r:id="rId38"/>
    <p:sldId id="277" r:id="rId39"/>
    <p:sldId id="278" r:id="rId40"/>
    <p:sldId id="279" r:id="rId41"/>
    <p:sldId id="280" r:id="rId42"/>
    <p:sldId id="281" r:id="rId43"/>
    <p:sldId id="282" r:id="rId44"/>
    <p:sldId id="283" r:id="rId45"/>
    <p:sldId id="284" r:id="rId46"/>
    <p:sldId id="285" r:id="rId47"/>
    <p:sldId id="286" r:id="rId48"/>
    <p:sldId id="287" r:id="rId49"/>
    <p:sldId id="288" r:id="rId50"/>
    <p:sldId id="289" r:id="rId51"/>
    <p:sldId id="290" r:id="rId52"/>
    <p:sldId id="291" r:id="rId53"/>
    <p:sldId id="292" r:id="rId54"/>
    <p:sldId id="293" r:id="rId55"/>
    <p:sldId id="294" r:id="rId56"/>
    <p:sldId id="295" r:id="rId57"/>
    <p:sldId id="296" r:id="rId58"/>
    <p:sldId id="297" r:id="rId59"/>
    <p:sldId id="298" r:id="rId60"/>
    <p:sldId id="299" r:id="rId61"/>
    <p:sldId id="300" r:id="rId62"/>
    <p:sldId id="301" r:id="rId63"/>
    <p:sldId id="302" r:id="rId64"/>
    <p:sldId id="303" r:id="rId65"/>
    <p:sldId id="304" r:id="rId66"/>
    <p:sldId id="305" r:id="rId67"/>
    <p:sldId id="306" r:id="rId68"/>
    <p:sldId id="307" r:id="rId69"/>
    <p:sldId id="308" r:id="rId70"/>
    <p:sldId id="309" r:id="rId71"/>
    <p:sldId id="310" r:id="rId72"/>
    <p:sldId id="311" r:id="rId73"/>
    <p:sldId id="312" r:id="rId74"/>
    <p:sldId id="313" r:id="rId75"/>
    <p:sldId id="314" r:id="rId76"/>
    <p:sldId id="315" r:id="rId77"/>
    <p:sldId id="316" r:id="rId78"/>
    <p:sldId id="317" r:id="rId79"/>
    <p:sldId id="318" r:id="rId80"/>
    <p:sldId id="319" r:id="rId81"/>
    <p:sldId id="320" r:id="rId82"/>
    <p:sldId id="321" r:id="rId83"/>
    <p:sldId id="322" r:id="rId84"/>
    <p:sldId id="323" r:id="rId85"/>
    <p:sldId id="324" r:id="rId86"/>
    <p:sldId id="325" r:id="rId87"/>
    <p:sldId id="326" r:id="rId88"/>
    <p:sldId id="327" r:id="rId89"/>
    <p:sldId id="328" r:id="rId90"/>
    <p:sldId id="329" r:id="rId91"/>
    <p:sldId id="330" r:id="rId92"/>
    <p:sldId id="331" r:id="rId93"/>
    <p:sldId id="332" r:id="rId94"/>
    <p:sldId id="333" r:id="rId95"/>
    <p:sldId id="334" r:id="rId96"/>
    <p:sldId id="335" r:id="rId97"/>
    <p:sldId id="336" r:id="rId98"/>
    <p:sldId id="337" r:id="rId99"/>
    <p:sldId id="338" r:id="rId100"/>
  </p:sldIdLst>
  <p:sldSz cy="6858000" cx="9144000"/>
  <p:notesSz cx="6724650" cy="9774225"/>
  <p:embeddedFontLst>
    <p:embeddedFont>
      <p:font typeface="Tahoma"/>
      <p:regular r:id="rId101"/>
      <p:bold r:id="rId102"/>
    </p:embeddedFont>
    <p:embeddedFont>
      <p:font typeface="Arial Black"/>
      <p:regular r:id="rId10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 uri="{2D200454-40CA-4A62-9FC3-DE9A4176ACB9}">
      <p15:notesGuideLst>
        <p15:guide id="1" orient="horz" pos="3079">
          <p15:clr>
            <a:srgbClr val="000000"/>
          </p15:clr>
        </p15:guide>
        <p15:guide id="2" pos="2119">
          <p15:clr>
            <a:srgbClr val="000000"/>
          </p15:clr>
        </p15:guide>
      </p15:notes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notesViewPr>
    <p:cSldViewPr snapToGrid="0">
      <p:cViewPr varScale="1">
        <p:scale>
          <a:sx n="100" d="100"/>
          <a:sy n="100" d="100"/>
        </p:scale>
        <p:origin x="0" y="0"/>
      </p:cViewPr>
      <p:guideLst>
        <p:guide pos="3079" orient="horz"/>
        <p:guide pos="2119"/>
      </p:guideLst>
    </p:cSldViewPr>
  </p:notesViewPr>
</p:viewPr>
</file>

<file path=ppt/_rels/presentation.xml.rels><?xml version="1.0" encoding="UTF-8" standalone="yes"?><Relationships xmlns="http://schemas.openxmlformats.org/package/2006/relationships"><Relationship Id="rId40" Type="http://schemas.openxmlformats.org/officeDocument/2006/relationships/slide" Target="slides/slide23.xml"/><Relationship Id="rId42" Type="http://schemas.openxmlformats.org/officeDocument/2006/relationships/slide" Target="slides/slide25.xml"/><Relationship Id="rId41" Type="http://schemas.openxmlformats.org/officeDocument/2006/relationships/slide" Target="slides/slide24.xml"/><Relationship Id="rId44" Type="http://schemas.openxmlformats.org/officeDocument/2006/relationships/slide" Target="slides/slide27.xml"/><Relationship Id="rId43" Type="http://schemas.openxmlformats.org/officeDocument/2006/relationships/slide" Target="slides/slide26.xml"/><Relationship Id="rId46" Type="http://schemas.openxmlformats.org/officeDocument/2006/relationships/slide" Target="slides/slide29.xml"/><Relationship Id="rId45" Type="http://schemas.openxmlformats.org/officeDocument/2006/relationships/slide" Target="slides/slide28.xml"/><Relationship Id="rId48" Type="http://schemas.openxmlformats.org/officeDocument/2006/relationships/slide" Target="slides/slide31.xml"/><Relationship Id="rId47" Type="http://schemas.openxmlformats.org/officeDocument/2006/relationships/slide" Target="slides/slide30.xml"/><Relationship Id="rId49" Type="http://schemas.openxmlformats.org/officeDocument/2006/relationships/slide" Target="slides/slide32.xml"/><Relationship Id="rId103" Type="http://schemas.openxmlformats.org/officeDocument/2006/relationships/font" Target="fonts/ArialBlack-regular.fntdata"/><Relationship Id="rId102" Type="http://schemas.openxmlformats.org/officeDocument/2006/relationships/font" Target="fonts/Tahoma-bold.fntdata"/><Relationship Id="rId101" Type="http://schemas.openxmlformats.org/officeDocument/2006/relationships/font" Target="fonts/Tahoma-regular.fntdata"/><Relationship Id="rId100" Type="http://schemas.openxmlformats.org/officeDocument/2006/relationships/slide" Target="slides/slide83.xml"/><Relationship Id="rId31" Type="http://schemas.openxmlformats.org/officeDocument/2006/relationships/slide" Target="slides/slide14.xml"/><Relationship Id="rId30" Type="http://schemas.openxmlformats.org/officeDocument/2006/relationships/slide" Target="slides/slide13.xml"/><Relationship Id="rId33" Type="http://schemas.openxmlformats.org/officeDocument/2006/relationships/slide" Target="slides/slide16.xml"/><Relationship Id="rId32" Type="http://schemas.openxmlformats.org/officeDocument/2006/relationships/slide" Target="slides/slide15.xml"/><Relationship Id="rId35" Type="http://schemas.openxmlformats.org/officeDocument/2006/relationships/slide" Target="slides/slide18.xml"/><Relationship Id="rId34" Type="http://schemas.openxmlformats.org/officeDocument/2006/relationships/slide" Target="slides/slide17.xml"/><Relationship Id="rId37" Type="http://schemas.openxmlformats.org/officeDocument/2006/relationships/slide" Target="slides/slide20.xml"/><Relationship Id="rId36" Type="http://schemas.openxmlformats.org/officeDocument/2006/relationships/slide" Target="slides/slide19.xml"/><Relationship Id="rId39" Type="http://schemas.openxmlformats.org/officeDocument/2006/relationships/slide" Target="slides/slide22.xml"/><Relationship Id="rId38" Type="http://schemas.openxmlformats.org/officeDocument/2006/relationships/slide" Target="slides/slide21.xml"/><Relationship Id="rId20" Type="http://schemas.openxmlformats.org/officeDocument/2006/relationships/slide" Target="slides/slide3.xml"/><Relationship Id="rId22" Type="http://schemas.openxmlformats.org/officeDocument/2006/relationships/slide" Target="slides/slide5.xml"/><Relationship Id="rId21" Type="http://schemas.openxmlformats.org/officeDocument/2006/relationships/slide" Target="slides/slide4.xml"/><Relationship Id="rId24" Type="http://schemas.openxmlformats.org/officeDocument/2006/relationships/slide" Target="slides/slide7.xml"/><Relationship Id="rId23" Type="http://schemas.openxmlformats.org/officeDocument/2006/relationships/slide" Target="slides/slide6.xml"/><Relationship Id="rId26" Type="http://schemas.openxmlformats.org/officeDocument/2006/relationships/slide" Target="slides/slide9.xml"/><Relationship Id="rId25" Type="http://schemas.openxmlformats.org/officeDocument/2006/relationships/slide" Target="slides/slide8.xml"/><Relationship Id="rId28" Type="http://schemas.openxmlformats.org/officeDocument/2006/relationships/slide" Target="slides/slide11.xml"/><Relationship Id="rId27" Type="http://schemas.openxmlformats.org/officeDocument/2006/relationships/slide" Target="slides/slide10.xml"/><Relationship Id="rId29" Type="http://schemas.openxmlformats.org/officeDocument/2006/relationships/slide" Target="slides/slide12.xml"/><Relationship Id="rId95" Type="http://schemas.openxmlformats.org/officeDocument/2006/relationships/slide" Target="slides/slide78.xml"/><Relationship Id="rId94" Type="http://schemas.openxmlformats.org/officeDocument/2006/relationships/slide" Target="slides/slide77.xml"/><Relationship Id="rId97" Type="http://schemas.openxmlformats.org/officeDocument/2006/relationships/slide" Target="slides/slide80.xml"/><Relationship Id="rId96" Type="http://schemas.openxmlformats.org/officeDocument/2006/relationships/slide" Target="slides/slide79.xml"/><Relationship Id="rId11" Type="http://schemas.openxmlformats.org/officeDocument/2006/relationships/slideMaster" Target="slideMasters/slideMaster8.xml"/><Relationship Id="rId99" Type="http://schemas.openxmlformats.org/officeDocument/2006/relationships/slide" Target="slides/slide82.xml"/><Relationship Id="rId10" Type="http://schemas.openxmlformats.org/officeDocument/2006/relationships/slideMaster" Target="slideMasters/slideMaster7.xml"/><Relationship Id="rId98" Type="http://schemas.openxmlformats.org/officeDocument/2006/relationships/slide" Target="slides/slide81.xml"/><Relationship Id="rId13" Type="http://schemas.openxmlformats.org/officeDocument/2006/relationships/slideMaster" Target="slideMasters/slideMaster10.xml"/><Relationship Id="rId12" Type="http://schemas.openxmlformats.org/officeDocument/2006/relationships/slideMaster" Target="slideMasters/slideMaster9.xml"/><Relationship Id="rId91" Type="http://schemas.openxmlformats.org/officeDocument/2006/relationships/slide" Target="slides/slide74.xml"/><Relationship Id="rId90" Type="http://schemas.openxmlformats.org/officeDocument/2006/relationships/slide" Target="slides/slide73.xml"/><Relationship Id="rId93" Type="http://schemas.openxmlformats.org/officeDocument/2006/relationships/slide" Target="slides/slide76.xml"/><Relationship Id="rId92" Type="http://schemas.openxmlformats.org/officeDocument/2006/relationships/slide" Target="slides/slide75.xml"/><Relationship Id="rId15" Type="http://schemas.openxmlformats.org/officeDocument/2006/relationships/slideMaster" Target="slideMasters/slideMaster12.xml"/><Relationship Id="rId14" Type="http://schemas.openxmlformats.org/officeDocument/2006/relationships/slideMaster" Target="slideMasters/slideMaster11.xml"/><Relationship Id="rId17" Type="http://schemas.openxmlformats.org/officeDocument/2006/relationships/notesMaster" Target="notesMasters/notesMaster1.xml"/><Relationship Id="rId16" Type="http://schemas.openxmlformats.org/officeDocument/2006/relationships/slideMaster" Target="slideMasters/slideMaster13.xml"/><Relationship Id="rId19" Type="http://schemas.openxmlformats.org/officeDocument/2006/relationships/slide" Target="slides/slide2.xml"/><Relationship Id="rId18" Type="http://schemas.openxmlformats.org/officeDocument/2006/relationships/slide" Target="slides/slide1.xml"/><Relationship Id="rId84" Type="http://schemas.openxmlformats.org/officeDocument/2006/relationships/slide" Target="slides/slide67.xml"/><Relationship Id="rId83" Type="http://schemas.openxmlformats.org/officeDocument/2006/relationships/slide" Target="slides/slide66.xml"/><Relationship Id="rId86" Type="http://schemas.openxmlformats.org/officeDocument/2006/relationships/slide" Target="slides/slide69.xml"/><Relationship Id="rId85" Type="http://schemas.openxmlformats.org/officeDocument/2006/relationships/slide" Target="slides/slide68.xml"/><Relationship Id="rId88" Type="http://schemas.openxmlformats.org/officeDocument/2006/relationships/slide" Target="slides/slide71.xml"/><Relationship Id="rId87" Type="http://schemas.openxmlformats.org/officeDocument/2006/relationships/slide" Target="slides/slide70.xml"/><Relationship Id="rId89" Type="http://schemas.openxmlformats.org/officeDocument/2006/relationships/slide" Target="slides/slide72.xml"/><Relationship Id="rId80" Type="http://schemas.openxmlformats.org/officeDocument/2006/relationships/slide" Target="slides/slide63.xml"/><Relationship Id="rId82" Type="http://schemas.openxmlformats.org/officeDocument/2006/relationships/slide" Target="slides/slide65.xml"/><Relationship Id="rId81" Type="http://schemas.openxmlformats.org/officeDocument/2006/relationships/slide" Target="slides/slide64.xml"/><Relationship Id="rId1" Type="http://schemas.openxmlformats.org/officeDocument/2006/relationships/theme" Target="theme/theme8.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73" Type="http://schemas.openxmlformats.org/officeDocument/2006/relationships/slide" Target="slides/slide56.xml"/><Relationship Id="rId72" Type="http://schemas.openxmlformats.org/officeDocument/2006/relationships/slide" Target="slides/slide55.xml"/><Relationship Id="rId75" Type="http://schemas.openxmlformats.org/officeDocument/2006/relationships/slide" Target="slides/slide58.xml"/><Relationship Id="rId74" Type="http://schemas.openxmlformats.org/officeDocument/2006/relationships/slide" Target="slides/slide57.xml"/><Relationship Id="rId77" Type="http://schemas.openxmlformats.org/officeDocument/2006/relationships/slide" Target="slides/slide60.xml"/><Relationship Id="rId76" Type="http://schemas.openxmlformats.org/officeDocument/2006/relationships/slide" Target="slides/slide59.xml"/><Relationship Id="rId79" Type="http://schemas.openxmlformats.org/officeDocument/2006/relationships/slide" Target="slides/slide62.xml"/><Relationship Id="rId78" Type="http://schemas.openxmlformats.org/officeDocument/2006/relationships/slide" Target="slides/slide61.xml"/><Relationship Id="rId71" Type="http://schemas.openxmlformats.org/officeDocument/2006/relationships/slide" Target="slides/slide54.xml"/><Relationship Id="rId70" Type="http://schemas.openxmlformats.org/officeDocument/2006/relationships/slide" Target="slides/slide53.xml"/><Relationship Id="rId62" Type="http://schemas.openxmlformats.org/officeDocument/2006/relationships/slide" Target="slides/slide45.xml"/><Relationship Id="rId61" Type="http://schemas.openxmlformats.org/officeDocument/2006/relationships/slide" Target="slides/slide44.xml"/><Relationship Id="rId64" Type="http://schemas.openxmlformats.org/officeDocument/2006/relationships/slide" Target="slides/slide47.xml"/><Relationship Id="rId63" Type="http://schemas.openxmlformats.org/officeDocument/2006/relationships/slide" Target="slides/slide46.xml"/><Relationship Id="rId66" Type="http://schemas.openxmlformats.org/officeDocument/2006/relationships/slide" Target="slides/slide49.xml"/><Relationship Id="rId65" Type="http://schemas.openxmlformats.org/officeDocument/2006/relationships/slide" Target="slides/slide48.xml"/><Relationship Id="rId68" Type="http://schemas.openxmlformats.org/officeDocument/2006/relationships/slide" Target="slides/slide51.xml"/><Relationship Id="rId67" Type="http://schemas.openxmlformats.org/officeDocument/2006/relationships/slide" Target="slides/slide50.xml"/><Relationship Id="rId60" Type="http://schemas.openxmlformats.org/officeDocument/2006/relationships/slide" Target="slides/slide43.xml"/><Relationship Id="rId69" Type="http://schemas.openxmlformats.org/officeDocument/2006/relationships/slide" Target="slides/slide52.xml"/><Relationship Id="rId51" Type="http://schemas.openxmlformats.org/officeDocument/2006/relationships/slide" Target="slides/slide34.xml"/><Relationship Id="rId50" Type="http://schemas.openxmlformats.org/officeDocument/2006/relationships/slide" Target="slides/slide33.xml"/><Relationship Id="rId53" Type="http://schemas.openxmlformats.org/officeDocument/2006/relationships/slide" Target="slides/slide36.xml"/><Relationship Id="rId52" Type="http://schemas.openxmlformats.org/officeDocument/2006/relationships/slide" Target="slides/slide35.xml"/><Relationship Id="rId55" Type="http://schemas.openxmlformats.org/officeDocument/2006/relationships/slide" Target="slides/slide38.xml"/><Relationship Id="rId54" Type="http://schemas.openxmlformats.org/officeDocument/2006/relationships/slide" Target="slides/slide37.xml"/><Relationship Id="rId57" Type="http://schemas.openxmlformats.org/officeDocument/2006/relationships/slide" Target="slides/slide40.xml"/><Relationship Id="rId56" Type="http://schemas.openxmlformats.org/officeDocument/2006/relationships/slide" Target="slides/slide39.xml"/><Relationship Id="rId59" Type="http://schemas.openxmlformats.org/officeDocument/2006/relationships/slide" Target="slides/slide42.xml"/><Relationship Id="rId58" Type="http://schemas.openxmlformats.org/officeDocument/2006/relationships/slide" Target="slides/slide4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14650" cy="488950"/>
          </a:xfrm>
          <a:prstGeom prst="rect">
            <a:avLst/>
          </a:prstGeom>
          <a:noFill/>
          <a:ln>
            <a:noFill/>
          </a:ln>
        </p:spPr>
        <p:txBody>
          <a:bodyPr anchorCtr="0" anchor="t" bIns="45925" lIns="91850" spcFirstLastPara="1" rIns="91850" wrap="square" tIns="45925">
            <a:noAutofit/>
          </a:bodyPr>
          <a:lstStyle>
            <a:lvl1pPr lvl="0" marR="0" rtl="0" algn="l">
              <a:lnSpc>
                <a:spcPct val="100000"/>
              </a:lnSpc>
              <a:spcBef>
                <a:spcPts val="0"/>
              </a:spcBef>
              <a:spcAft>
                <a:spcPts val="0"/>
              </a:spcAft>
              <a:buClr>
                <a:srgbClr val="000000"/>
              </a:buClr>
              <a:buSzPts val="1400"/>
              <a:buFont typeface="Arial"/>
              <a:buNone/>
              <a:defRPr b="0" i="0" sz="20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20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20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20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20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20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20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20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2000" u="none" cap="none" strike="noStrike">
                <a:solidFill>
                  <a:srgbClr val="000000"/>
                </a:solidFill>
                <a:latin typeface="Arial"/>
                <a:ea typeface="Arial"/>
                <a:cs typeface="Arial"/>
                <a:sym typeface="Arial"/>
              </a:defRPr>
            </a:lvl9pPr>
          </a:lstStyle>
          <a:p/>
        </p:txBody>
      </p:sp>
      <p:sp>
        <p:nvSpPr>
          <p:cNvPr id="4" name="Google Shape;4;n"/>
          <p:cNvSpPr txBox="1"/>
          <p:nvPr>
            <p:ph idx="10" type="dt"/>
          </p:nvPr>
        </p:nvSpPr>
        <p:spPr>
          <a:xfrm>
            <a:off x="3808412" y="0"/>
            <a:ext cx="2914650" cy="488950"/>
          </a:xfrm>
          <a:prstGeom prst="rect">
            <a:avLst/>
          </a:prstGeom>
          <a:noFill/>
          <a:ln>
            <a:noFill/>
          </a:ln>
        </p:spPr>
        <p:txBody>
          <a:bodyPr anchorCtr="0" anchor="t" bIns="45925" lIns="91850" spcFirstLastPara="1" rIns="91850" wrap="square" tIns="45925">
            <a:noAutofit/>
          </a:bodyPr>
          <a:lstStyle>
            <a:lvl1pPr lvl="0" marR="0" rtl="0" algn="l">
              <a:lnSpc>
                <a:spcPct val="100000"/>
              </a:lnSpc>
              <a:spcBef>
                <a:spcPts val="0"/>
              </a:spcBef>
              <a:spcAft>
                <a:spcPts val="0"/>
              </a:spcAft>
              <a:buClr>
                <a:srgbClr val="000000"/>
              </a:buClr>
              <a:buSzPts val="1400"/>
              <a:buFont typeface="Arial"/>
              <a:buNone/>
              <a:defRPr b="0" i="0" sz="20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20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20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20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20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20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20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20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2000" u="none" cap="none" strike="noStrike">
                <a:solidFill>
                  <a:srgbClr val="000000"/>
                </a:solidFill>
                <a:latin typeface="Arial"/>
                <a:ea typeface="Arial"/>
                <a:cs typeface="Arial"/>
                <a:sym typeface="Arial"/>
              </a:defRPr>
            </a:lvl9pPr>
          </a:lstStyle>
          <a:p/>
        </p:txBody>
      </p:sp>
      <p:sp>
        <p:nvSpPr>
          <p:cNvPr id="5" name="Google Shape;5;n"/>
          <p:cNvSpPr/>
          <p:nvPr>
            <p:ph idx="3" type="sldImg"/>
          </p:nvPr>
        </p:nvSpPr>
        <p:spPr>
          <a:xfrm>
            <a:off x="919162" y="733425"/>
            <a:ext cx="4886325" cy="3665537"/>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6" name="Google Shape;6;n"/>
          <p:cNvSpPr txBox="1"/>
          <p:nvPr>
            <p:ph idx="1" type="body"/>
          </p:nvPr>
        </p:nvSpPr>
        <p:spPr>
          <a:xfrm>
            <a:off x="673100" y="4643437"/>
            <a:ext cx="5378450" cy="4397375"/>
          </a:xfrm>
          <a:prstGeom prst="rect">
            <a:avLst/>
          </a:prstGeom>
          <a:noFill/>
          <a:ln>
            <a:noFill/>
          </a:ln>
        </p:spPr>
        <p:txBody>
          <a:bodyPr anchorCtr="0" anchor="t" bIns="45925" lIns="91850" spcFirstLastPara="1" rIns="91850" wrap="square" tIns="45925">
            <a:noAutofit/>
          </a:bodyPr>
          <a:lstStyle>
            <a:lvl1pPr indent="-228600" lvl="0" marL="4572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 name="Google Shape;7;n"/>
          <p:cNvSpPr txBox="1"/>
          <p:nvPr>
            <p:ph idx="11" type="ftr"/>
          </p:nvPr>
        </p:nvSpPr>
        <p:spPr>
          <a:xfrm>
            <a:off x="0" y="9283700"/>
            <a:ext cx="2914650" cy="488950"/>
          </a:xfrm>
          <a:prstGeom prst="rect">
            <a:avLst/>
          </a:prstGeom>
          <a:noFill/>
          <a:ln>
            <a:noFill/>
          </a:ln>
        </p:spPr>
        <p:txBody>
          <a:bodyPr anchorCtr="0" anchor="b" bIns="45925" lIns="91850" spcFirstLastPara="1" rIns="91850" wrap="square" tIns="45925">
            <a:noAutofit/>
          </a:bodyPr>
          <a:lstStyle>
            <a:lvl1pPr lvl="0" marR="0" rtl="0" algn="l">
              <a:lnSpc>
                <a:spcPct val="100000"/>
              </a:lnSpc>
              <a:spcBef>
                <a:spcPts val="0"/>
              </a:spcBef>
              <a:spcAft>
                <a:spcPts val="0"/>
              </a:spcAft>
              <a:buClr>
                <a:srgbClr val="000000"/>
              </a:buClr>
              <a:buSzPts val="1400"/>
              <a:buFont typeface="Arial"/>
              <a:buNone/>
              <a:defRPr b="0" i="0" sz="20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20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20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20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20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20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20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20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2000" u="none" cap="none" strike="noStrike">
                <a:solidFill>
                  <a:srgbClr val="000000"/>
                </a:solidFill>
                <a:latin typeface="Arial"/>
                <a:ea typeface="Arial"/>
                <a:cs typeface="Arial"/>
                <a:sym typeface="Arial"/>
              </a:defRPr>
            </a:lvl9pPr>
          </a:lstStyle>
          <a:p/>
        </p:txBody>
      </p:sp>
      <p:sp>
        <p:nvSpPr>
          <p:cNvPr id="8" name="Google Shape;8;n"/>
          <p:cNvSpPr txBox="1"/>
          <p:nvPr>
            <p:ph idx="12" type="sldNum"/>
          </p:nvPr>
        </p:nvSpPr>
        <p:spPr>
          <a:xfrm>
            <a:off x="3808412" y="9283700"/>
            <a:ext cx="2914650" cy="488950"/>
          </a:xfrm>
          <a:prstGeom prst="rect">
            <a:avLst/>
          </a:prstGeom>
          <a:noFill/>
          <a:ln>
            <a:noFill/>
          </a:ln>
        </p:spPr>
        <p:txBody>
          <a:bodyPr anchorCtr="0" anchor="b" bIns="45925" lIns="91850" spcFirstLastPara="1" rIns="91850" wrap="square" tIns="45925">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3" name="Shape 883"/>
        <p:cNvGrpSpPr/>
        <p:nvPr/>
      </p:nvGrpSpPr>
      <p:grpSpPr>
        <a:xfrm>
          <a:off x="0" y="0"/>
          <a:ext cx="0" cy="0"/>
          <a:chOff x="0" y="0"/>
          <a:chExt cx="0" cy="0"/>
        </a:xfrm>
      </p:grpSpPr>
      <p:sp>
        <p:nvSpPr>
          <p:cNvPr id="884" name="Google Shape;884;p1:notes"/>
          <p:cNvSpPr txBox="1"/>
          <p:nvPr>
            <p:ph idx="1" type="body"/>
          </p:nvPr>
        </p:nvSpPr>
        <p:spPr>
          <a:xfrm>
            <a:off x="673100" y="4643437"/>
            <a:ext cx="5378450" cy="4397375"/>
          </a:xfrm>
          <a:prstGeom prst="rect">
            <a:avLst/>
          </a:prstGeom>
          <a:noFill/>
          <a:ln>
            <a:noFill/>
          </a:ln>
        </p:spPr>
        <p:txBody>
          <a:bodyPr anchorCtr="0" anchor="t" bIns="45925" lIns="91850" spcFirstLastPara="1" rIns="91850" wrap="square" tIns="45925">
            <a:noAutofit/>
          </a:bodyPr>
          <a:lstStyle/>
          <a:p>
            <a:pPr indent="0" lvl="0" marL="0" rtl="0" algn="l">
              <a:lnSpc>
                <a:spcPct val="100000"/>
              </a:lnSpc>
              <a:spcBef>
                <a:spcPts val="0"/>
              </a:spcBef>
              <a:spcAft>
                <a:spcPts val="0"/>
              </a:spcAft>
              <a:buSzPts val="1400"/>
              <a:buNone/>
            </a:pPr>
            <a:r>
              <a:t/>
            </a:r>
            <a:endParaRPr/>
          </a:p>
        </p:txBody>
      </p:sp>
      <p:sp>
        <p:nvSpPr>
          <p:cNvPr id="885" name="Google Shape;885;p1:notes"/>
          <p:cNvSpPr/>
          <p:nvPr>
            <p:ph idx="2" type="sldImg"/>
          </p:nvPr>
        </p:nvSpPr>
        <p:spPr>
          <a:xfrm>
            <a:off x="919163" y="733425"/>
            <a:ext cx="4886325" cy="366553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9" name="Shape 979"/>
        <p:cNvGrpSpPr/>
        <p:nvPr/>
      </p:nvGrpSpPr>
      <p:grpSpPr>
        <a:xfrm>
          <a:off x="0" y="0"/>
          <a:ext cx="0" cy="0"/>
          <a:chOff x="0" y="0"/>
          <a:chExt cx="0" cy="0"/>
        </a:xfrm>
      </p:grpSpPr>
      <p:sp>
        <p:nvSpPr>
          <p:cNvPr id="980" name="Google Shape;980;p10:notes"/>
          <p:cNvSpPr txBox="1"/>
          <p:nvPr>
            <p:ph idx="1" type="body"/>
          </p:nvPr>
        </p:nvSpPr>
        <p:spPr>
          <a:xfrm>
            <a:off x="673100" y="4643437"/>
            <a:ext cx="5378450" cy="4397375"/>
          </a:xfrm>
          <a:prstGeom prst="rect">
            <a:avLst/>
          </a:prstGeom>
          <a:noFill/>
          <a:ln>
            <a:noFill/>
          </a:ln>
        </p:spPr>
        <p:txBody>
          <a:bodyPr anchorCtr="0" anchor="t" bIns="45925" lIns="91850" spcFirstLastPara="1" rIns="91850" wrap="square" tIns="45925">
            <a:noAutofit/>
          </a:bodyPr>
          <a:lstStyle/>
          <a:p>
            <a:pPr indent="0" lvl="0" marL="0" rtl="0" algn="l">
              <a:lnSpc>
                <a:spcPct val="100000"/>
              </a:lnSpc>
              <a:spcBef>
                <a:spcPts val="0"/>
              </a:spcBef>
              <a:spcAft>
                <a:spcPts val="0"/>
              </a:spcAft>
              <a:buSzPts val="1400"/>
              <a:buNone/>
            </a:pPr>
            <a:r>
              <a:t/>
            </a:r>
            <a:endParaRPr/>
          </a:p>
        </p:txBody>
      </p:sp>
      <p:sp>
        <p:nvSpPr>
          <p:cNvPr id="981" name="Google Shape;981;p10:notes"/>
          <p:cNvSpPr/>
          <p:nvPr>
            <p:ph idx="2" type="sldImg"/>
          </p:nvPr>
        </p:nvSpPr>
        <p:spPr>
          <a:xfrm>
            <a:off x="919163" y="733425"/>
            <a:ext cx="4886325" cy="366553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0" name="Shape 990"/>
        <p:cNvGrpSpPr/>
        <p:nvPr/>
      </p:nvGrpSpPr>
      <p:grpSpPr>
        <a:xfrm>
          <a:off x="0" y="0"/>
          <a:ext cx="0" cy="0"/>
          <a:chOff x="0" y="0"/>
          <a:chExt cx="0" cy="0"/>
        </a:xfrm>
      </p:grpSpPr>
      <p:sp>
        <p:nvSpPr>
          <p:cNvPr id="991" name="Google Shape;991;p11:notes"/>
          <p:cNvSpPr txBox="1"/>
          <p:nvPr>
            <p:ph idx="1" type="body"/>
          </p:nvPr>
        </p:nvSpPr>
        <p:spPr>
          <a:xfrm>
            <a:off x="673100" y="4643437"/>
            <a:ext cx="5378450" cy="4397375"/>
          </a:xfrm>
          <a:prstGeom prst="rect">
            <a:avLst/>
          </a:prstGeom>
          <a:noFill/>
          <a:ln>
            <a:noFill/>
          </a:ln>
        </p:spPr>
        <p:txBody>
          <a:bodyPr anchorCtr="0" anchor="t" bIns="45925" lIns="91850" spcFirstLastPara="1" rIns="91850" wrap="square" tIns="45925">
            <a:noAutofit/>
          </a:bodyPr>
          <a:lstStyle/>
          <a:p>
            <a:pPr indent="0" lvl="0" marL="0" rtl="0" algn="l">
              <a:lnSpc>
                <a:spcPct val="100000"/>
              </a:lnSpc>
              <a:spcBef>
                <a:spcPts val="0"/>
              </a:spcBef>
              <a:spcAft>
                <a:spcPts val="0"/>
              </a:spcAft>
              <a:buSzPts val="1400"/>
              <a:buNone/>
            </a:pPr>
            <a:r>
              <a:t/>
            </a:r>
            <a:endParaRPr/>
          </a:p>
        </p:txBody>
      </p:sp>
      <p:sp>
        <p:nvSpPr>
          <p:cNvPr id="992" name="Google Shape;992;p11:notes"/>
          <p:cNvSpPr/>
          <p:nvPr>
            <p:ph idx="2" type="sldImg"/>
          </p:nvPr>
        </p:nvSpPr>
        <p:spPr>
          <a:xfrm>
            <a:off x="919163" y="733425"/>
            <a:ext cx="4886325" cy="366553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8" name="Shape 998"/>
        <p:cNvGrpSpPr/>
        <p:nvPr/>
      </p:nvGrpSpPr>
      <p:grpSpPr>
        <a:xfrm>
          <a:off x="0" y="0"/>
          <a:ext cx="0" cy="0"/>
          <a:chOff x="0" y="0"/>
          <a:chExt cx="0" cy="0"/>
        </a:xfrm>
      </p:grpSpPr>
      <p:sp>
        <p:nvSpPr>
          <p:cNvPr id="999" name="Google Shape;999;p12:notes"/>
          <p:cNvSpPr txBox="1"/>
          <p:nvPr>
            <p:ph idx="1" type="body"/>
          </p:nvPr>
        </p:nvSpPr>
        <p:spPr>
          <a:xfrm>
            <a:off x="673100" y="4643437"/>
            <a:ext cx="5378450" cy="4397375"/>
          </a:xfrm>
          <a:prstGeom prst="rect">
            <a:avLst/>
          </a:prstGeom>
          <a:noFill/>
          <a:ln>
            <a:noFill/>
          </a:ln>
        </p:spPr>
        <p:txBody>
          <a:bodyPr anchorCtr="0" anchor="t" bIns="45925" lIns="91850" spcFirstLastPara="1" rIns="91850" wrap="square" tIns="45925">
            <a:noAutofit/>
          </a:bodyPr>
          <a:lstStyle/>
          <a:p>
            <a:pPr indent="0" lvl="0" marL="0" rtl="0" algn="l">
              <a:lnSpc>
                <a:spcPct val="100000"/>
              </a:lnSpc>
              <a:spcBef>
                <a:spcPts val="0"/>
              </a:spcBef>
              <a:spcAft>
                <a:spcPts val="0"/>
              </a:spcAft>
              <a:buSzPts val="1400"/>
              <a:buNone/>
            </a:pPr>
            <a:r>
              <a:t/>
            </a:r>
            <a:endParaRPr/>
          </a:p>
        </p:txBody>
      </p:sp>
      <p:sp>
        <p:nvSpPr>
          <p:cNvPr id="1000" name="Google Shape;1000;p12:notes"/>
          <p:cNvSpPr/>
          <p:nvPr>
            <p:ph idx="2" type="sldImg"/>
          </p:nvPr>
        </p:nvSpPr>
        <p:spPr>
          <a:xfrm>
            <a:off x="919163" y="733425"/>
            <a:ext cx="4886325" cy="366553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9" name="Shape 1009"/>
        <p:cNvGrpSpPr/>
        <p:nvPr/>
      </p:nvGrpSpPr>
      <p:grpSpPr>
        <a:xfrm>
          <a:off x="0" y="0"/>
          <a:ext cx="0" cy="0"/>
          <a:chOff x="0" y="0"/>
          <a:chExt cx="0" cy="0"/>
        </a:xfrm>
      </p:grpSpPr>
      <p:sp>
        <p:nvSpPr>
          <p:cNvPr id="1010" name="Google Shape;1010;p13:notes"/>
          <p:cNvSpPr txBox="1"/>
          <p:nvPr>
            <p:ph idx="1" type="body"/>
          </p:nvPr>
        </p:nvSpPr>
        <p:spPr>
          <a:xfrm>
            <a:off x="673100" y="4643437"/>
            <a:ext cx="5378450" cy="4397375"/>
          </a:xfrm>
          <a:prstGeom prst="rect">
            <a:avLst/>
          </a:prstGeom>
          <a:noFill/>
          <a:ln>
            <a:noFill/>
          </a:ln>
        </p:spPr>
        <p:txBody>
          <a:bodyPr anchorCtr="0" anchor="t" bIns="45925" lIns="91850" spcFirstLastPara="1" rIns="91850" wrap="square" tIns="45925">
            <a:noAutofit/>
          </a:bodyPr>
          <a:lstStyle/>
          <a:p>
            <a:pPr indent="0" lvl="0" marL="0" rtl="0" algn="l">
              <a:lnSpc>
                <a:spcPct val="100000"/>
              </a:lnSpc>
              <a:spcBef>
                <a:spcPts val="0"/>
              </a:spcBef>
              <a:spcAft>
                <a:spcPts val="0"/>
              </a:spcAft>
              <a:buSzPts val="1400"/>
              <a:buNone/>
            </a:pPr>
            <a:r>
              <a:t/>
            </a:r>
            <a:endParaRPr/>
          </a:p>
        </p:txBody>
      </p:sp>
      <p:sp>
        <p:nvSpPr>
          <p:cNvPr id="1011" name="Google Shape;1011;p13:notes"/>
          <p:cNvSpPr/>
          <p:nvPr>
            <p:ph idx="2" type="sldImg"/>
          </p:nvPr>
        </p:nvSpPr>
        <p:spPr>
          <a:xfrm>
            <a:off x="919163" y="733425"/>
            <a:ext cx="4886325" cy="366553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9" name="Shape 1019"/>
        <p:cNvGrpSpPr/>
        <p:nvPr/>
      </p:nvGrpSpPr>
      <p:grpSpPr>
        <a:xfrm>
          <a:off x="0" y="0"/>
          <a:ext cx="0" cy="0"/>
          <a:chOff x="0" y="0"/>
          <a:chExt cx="0" cy="0"/>
        </a:xfrm>
      </p:grpSpPr>
      <p:sp>
        <p:nvSpPr>
          <p:cNvPr id="1020" name="Google Shape;1020;p14:notes"/>
          <p:cNvSpPr txBox="1"/>
          <p:nvPr>
            <p:ph idx="1" type="body"/>
          </p:nvPr>
        </p:nvSpPr>
        <p:spPr>
          <a:xfrm>
            <a:off x="673100" y="4643437"/>
            <a:ext cx="5378450" cy="4397375"/>
          </a:xfrm>
          <a:prstGeom prst="rect">
            <a:avLst/>
          </a:prstGeom>
          <a:noFill/>
          <a:ln>
            <a:noFill/>
          </a:ln>
        </p:spPr>
        <p:txBody>
          <a:bodyPr anchorCtr="0" anchor="t" bIns="45925" lIns="91850" spcFirstLastPara="1" rIns="91850" wrap="square" tIns="45925">
            <a:noAutofit/>
          </a:bodyPr>
          <a:lstStyle/>
          <a:p>
            <a:pPr indent="0" lvl="0" marL="0" rtl="0" algn="l">
              <a:lnSpc>
                <a:spcPct val="100000"/>
              </a:lnSpc>
              <a:spcBef>
                <a:spcPts val="0"/>
              </a:spcBef>
              <a:spcAft>
                <a:spcPts val="0"/>
              </a:spcAft>
              <a:buSzPts val="1400"/>
              <a:buNone/>
            </a:pPr>
            <a:r>
              <a:t/>
            </a:r>
            <a:endParaRPr/>
          </a:p>
        </p:txBody>
      </p:sp>
      <p:sp>
        <p:nvSpPr>
          <p:cNvPr id="1021" name="Google Shape;1021;p14:notes"/>
          <p:cNvSpPr/>
          <p:nvPr>
            <p:ph idx="2" type="sldImg"/>
          </p:nvPr>
        </p:nvSpPr>
        <p:spPr>
          <a:xfrm>
            <a:off x="919163" y="733425"/>
            <a:ext cx="4886325" cy="366553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9" name="Shape 1029"/>
        <p:cNvGrpSpPr/>
        <p:nvPr/>
      </p:nvGrpSpPr>
      <p:grpSpPr>
        <a:xfrm>
          <a:off x="0" y="0"/>
          <a:ext cx="0" cy="0"/>
          <a:chOff x="0" y="0"/>
          <a:chExt cx="0" cy="0"/>
        </a:xfrm>
      </p:grpSpPr>
      <p:sp>
        <p:nvSpPr>
          <p:cNvPr id="1030" name="Google Shape;1030;p15:notes"/>
          <p:cNvSpPr txBox="1"/>
          <p:nvPr>
            <p:ph idx="1" type="body"/>
          </p:nvPr>
        </p:nvSpPr>
        <p:spPr>
          <a:xfrm>
            <a:off x="673100" y="4643437"/>
            <a:ext cx="5378450" cy="4397375"/>
          </a:xfrm>
          <a:prstGeom prst="rect">
            <a:avLst/>
          </a:prstGeom>
          <a:noFill/>
          <a:ln>
            <a:noFill/>
          </a:ln>
        </p:spPr>
        <p:txBody>
          <a:bodyPr anchorCtr="0" anchor="t" bIns="45925" lIns="91850" spcFirstLastPara="1" rIns="91850" wrap="square" tIns="45925">
            <a:noAutofit/>
          </a:bodyPr>
          <a:lstStyle/>
          <a:p>
            <a:pPr indent="0" lvl="0" marL="0" rtl="0" algn="l">
              <a:lnSpc>
                <a:spcPct val="100000"/>
              </a:lnSpc>
              <a:spcBef>
                <a:spcPts val="0"/>
              </a:spcBef>
              <a:spcAft>
                <a:spcPts val="0"/>
              </a:spcAft>
              <a:buSzPts val="1400"/>
              <a:buNone/>
            </a:pPr>
            <a:r>
              <a:t/>
            </a:r>
            <a:endParaRPr/>
          </a:p>
        </p:txBody>
      </p:sp>
      <p:sp>
        <p:nvSpPr>
          <p:cNvPr id="1031" name="Google Shape;1031;p15:notes"/>
          <p:cNvSpPr/>
          <p:nvPr>
            <p:ph idx="2" type="sldImg"/>
          </p:nvPr>
        </p:nvSpPr>
        <p:spPr>
          <a:xfrm>
            <a:off x="919163" y="733425"/>
            <a:ext cx="4886325" cy="366553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8" name="Shape 1038"/>
        <p:cNvGrpSpPr/>
        <p:nvPr/>
      </p:nvGrpSpPr>
      <p:grpSpPr>
        <a:xfrm>
          <a:off x="0" y="0"/>
          <a:ext cx="0" cy="0"/>
          <a:chOff x="0" y="0"/>
          <a:chExt cx="0" cy="0"/>
        </a:xfrm>
      </p:grpSpPr>
      <p:sp>
        <p:nvSpPr>
          <p:cNvPr id="1039" name="Google Shape;1039;p16:notes"/>
          <p:cNvSpPr txBox="1"/>
          <p:nvPr>
            <p:ph idx="1" type="body"/>
          </p:nvPr>
        </p:nvSpPr>
        <p:spPr>
          <a:xfrm>
            <a:off x="673100" y="4643437"/>
            <a:ext cx="5378450" cy="4397375"/>
          </a:xfrm>
          <a:prstGeom prst="rect">
            <a:avLst/>
          </a:prstGeom>
          <a:noFill/>
          <a:ln>
            <a:noFill/>
          </a:ln>
        </p:spPr>
        <p:txBody>
          <a:bodyPr anchorCtr="0" anchor="t" bIns="45925" lIns="91850" spcFirstLastPara="1" rIns="91850" wrap="square" tIns="45925">
            <a:noAutofit/>
          </a:bodyPr>
          <a:lstStyle/>
          <a:p>
            <a:pPr indent="0" lvl="0" marL="0" rtl="0" algn="l">
              <a:lnSpc>
                <a:spcPct val="100000"/>
              </a:lnSpc>
              <a:spcBef>
                <a:spcPts val="0"/>
              </a:spcBef>
              <a:spcAft>
                <a:spcPts val="0"/>
              </a:spcAft>
              <a:buSzPts val="1400"/>
              <a:buNone/>
            </a:pPr>
            <a:r>
              <a:t/>
            </a:r>
            <a:endParaRPr/>
          </a:p>
        </p:txBody>
      </p:sp>
      <p:sp>
        <p:nvSpPr>
          <p:cNvPr id="1040" name="Google Shape;1040;p16:notes"/>
          <p:cNvSpPr/>
          <p:nvPr>
            <p:ph idx="2" type="sldImg"/>
          </p:nvPr>
        </p:nvSpPr>
        <p:spPr>
          <a:xfrm>
            <a:off x="919163" y="733425"/>
            <a:ext cx="4886325" cy="366553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6" name="Shape 1046"/>
        <p:cNvGrpSpPr/>
        <p:nvPr/>
      </p:nvGrpSpPr>
      <p:grpSpPr>
        <a:xfrm>
          <a:off x="0" y="0"/>
          <a:ext cx="0" cy="0"/>
          <a:chOff x="0" y="0"/>
          <a:chExt cx="0" cy="0"/>
        </a:xfrm>
      </p:grpSpPr>
      <p:sp>
        <p:nvSpPr>
          <p:cNvPr id="1047" name="Google Shape;1047;p17:notes"/>
          <p:cNvSpPr txBox="1"/>
          <p:nvPr>
            <p:ph idx="1" type="body"/>
          </p:nvPr>
        </p:nvSpPr>
        <p:spPr>
          <a:xfrm>
            <a:off x="673100" y="4643437"/>
            <a:ext cx="5378450" cy="4397375"/>
          </a:xfrm>
          <a:prstGeom prst="rect">
            <a:avLst/>
          </a:prstGeom>
          <a:noFill/>
          <a:ln>
            <a:noFill/>
          </a:ln>
        </p:spPr>
        <p:txBody>
          <a:bodyPr anchorCtr="0" anchor="t" bIns="45925" lIns="91850" spcFirstLastPara="1" rIns="91850" wrap="square" tIns="45925">
            <a:noAutofit/>
          </a:bodyPr>
          <a:lstStyle/>
          <a:p>
            <a:pPr indent="0" lvl="0" marL="0" rtl="0" algn="l">
              <a:lnSpc>
                <a:spcPct val="100000"/>
              </a:lnSpc>
              <a:spcBef>
                <a:spcPts val="0"/>
              </a:spcBef>
              <a:spcAft>
                <a:spcPts val="0"/>
              </a:spcAft>
              <a:buSzPts val="1400"/>
              <a:buNone/>
            </a:pPr>
            <a:r>
              <a:t/>
            </a:r>
            <a:endParaRPr/>
          </a:p>
        </p:txBody>
      </p:sp>
      <p:sp>
        <p:nvSpPr>
          <p:cNvPr id="1048" name="Google Shape;1048;p17:notes"/>
          <p:cNvSpPr/>
          <p:nvPr>
            <p:ph idx="2" type="sldImg"/>
          </p:nvPr>
        </p:nvSpPr>
        <p:spPr>
          <a:xfrm>
            <a:off x="919163" y="733425"/>
            <a:ext cx="4886325" cy="366553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5" name="Shape 1055"/>
        <p:cNvGrpSpPr/>
        <p:nvPr/>
      </p:nvGrpSpPr>
      <p:grpSpPr>
        <a:xfrm>
          <a:off x="0" y="0"/>
          <a:ext cx="0" cy="0"/>
          <a:chOff x="0" y="0"/>
          <a:chExt cx="0" cy="0"/>
        </a:xfrm>
      </p:grpSpPr>
      <p:sp>
        <p:nvSpPr>
          <p:cNvPr id="1056" name="Google Shape;1056;p18:notes"/>
          <p:cNvSpPr txBox="1"/>
          <p:nvPr>
            <p:ph idx="1" type="body"/>
          </p:nvPr>
        </p:nvSpPr>
        <p:spPr>
          <a:xfrm>
            <a:off x="673100" y="4643437"/>
            <a:ext cx="5378450" cy="4397375"/>
          </a:xfrm>
          <a:prstGeom prst="rect">
            <a:avLst/>
          </a:prstGeom>
          <a:noFill/>
          <a:ln>
            <a:noFill/>
          </a:ln>
        </p:spPr>
        <p:txBody>
          <a:bodyPr anchorCtr="0" anchor="t" bIns="45925" lIns="91850" spcFirstLastPara="1" rIns="91850" wrap="square" tIns="45925">
            <a:noAutofit/>
          </a:bodyPr>
          <a:lstStyle/>
          <a:p>
            <a:pPr indent="0" lvl="0" marL="0" rtl="0" algn="l">
              <a:lnSpc>
                <a:spcPct val="100000"/>
              </a:lnSpc>
              <a:spcBef>
                <a:spcPts val="0"/>
              </a:spcBef>
              <a:spcAft>
                <a:spcPts val="0"/>
              </a:spcAft>
              <a:buSzPts val="1400"/>
              <a:buNone/>
            </a:pPr>
            <a:r>
              <a:t/>
            </a:r>
            <a:endParaRPr/>
          </a:p>
        </p:txBody>
      </p:sp>
      <p:sp>
        <p:nvSpPr>
          <p:cNvPr id="1057" name="Google Shape;1057;p18:notes"/>
          <p:cNvSpPr/>
          <p:nvPr>
            <p:ph idx="2" type="sldImg"/>
          </p:nvPr>
        </p:nvSpPr>
        <p:spPr>
          <a:xfrm>
            <a:off x="919163" y="733425"/>
            <a:ext cx="4886325" cy="366553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6" name="Shape 1066"/>
        <p:cNvGrpSpPr/>
        <p:nvPr/>
      </p:nvGrpSpPr>
      <p:grpSpPr>
        <a:xfrm>
          <a:off x="0" y="0"/>
          <a:ext cx="0" cy="0"/>
          <a:chOff x="0" y="0"/>
          <a:chExt cx="0" cy="0"/>
        </a:xfrm>
      </p:grpSpPr>
      <p:sp>
        <p:nvSpPr>
          <p:cNvPr id="1067" name="Google Shape;1067;p19:notes"/>
          <p:cNvSpPr txBox="1"/>
          <p:nvPr>
            <p:ph idx="1" type="body"/>
          </p:nvPr>
        </p:nvSpPr>
        <p:spPr>
          <a:xfrm>
            <a:off x="673100" y="4643437"/>
            <a:ext cx="5378450" cy="4397375"/>
          </a:xfrm>
          <a:prstGeom prst="rect">
            <a:avLst/>
          </a:prstGeom>
          <a:noFill/>
          <a:ln>
            <a:noFill/>
          </a:ln>
        </p:spPr>
        <p:txBody>
          <a:bodyPr anchorCtr="0" anchor="t" bIns="45925" lIns="91850" spcFirstLastPara="1" rIns="91850" wrap="square" tIns="45925">
            <a:noAutofit/>
          </a:bodyPr>
          <a:lstStyle/>
          <a:p>
            <a:pPr indent="0" lvl="0" marL="0" rtl="0" algn="l">
              <a:lnSpc>
                <a:spcPct val="100000"/>
              </a:lnSpc>
              <a:spcBef>
                <a:spcPts val="0"/>
              </a:spcBef>
              <a:spcAft>
                <a:spcPts val="0"/>
              </a:spcAft>
              <a:buSzPts val="1400"/>
              <a:buNone/>
            </a:pPr>
            <a:r>
              <a:t/>
            </a:r>
            <a:endParaRPr/>
          </a:p>
        </p:txBody>
      </p:sp>
      <p:sp>
        <p:nvSpPr>
          <p:cNvPr id="1068" name="Google Shape;1068;p19:notes"/>
          <p:cNvSpPr/>
          <p:nvPr>
            <p:ph idx="2" type="sldImg"/>
          </p:nvPr>
        </p:nvSpPr>
        <p:spPr>
          <a:xfrm>
            <a:off x="919163" y="733425"/>
            <a:ext cx="4886325" cy="366553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2" name="Shape 892"/>
        <p:cNvGrpSpPr/>
        <p:nvPr/>
      </p:nvGrpSpPr>
      <p:grpSpPr>
        <a:xfrm>
          <a:off x="0" y="0"/>
          <a:ext cx="0" cy="0"/>
          <a:chOff x="0" y="0"/>
          <a:chExt cx="0" cy="0"/>
        </a:xfrm>
      </p:grpSpPr>
      <p:sp>
        <p:nvSpPr>
          <p:cNvPr id="893" name="Google Shape;893;p2:notes"/>
          <p:cNvSpPr txBox="1"/>
          <p:nvPr/>
        </p:nvSpPr>
        <p:spPr>
          <a:xfrm>
            <a:off x="3809078" y="9283816"/>
            <a:ext cx="2913900" cy="48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2000"/>
              <a:buFont typeface="Arial"/>
              <a:buNone/>
            </a:pPr>
            <a:fld id="{00000000-1234-1234-1234-123412341234}" type="slidenum">
              <a:rPr b="0" i="0" lang="en-US" sz="20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894" name="Google Shape;894;p2:notes"/>
          <p:cNvSpPr/>
          <p:nvPr>
            <p:ph idx="2" type="sldImg"/>
          </p:nvPr>
        </p:nvSpPr>
        <p:spPr>
          <a:xfrm>
            <a:off x="919163" y="733425"/>
            <a:ext cx="4886325" cy="3665538"/>
          </a:xfrm>
          <a:custGeom>
            <a:rect b="b" l="l" r="r" t="t"/>
            <a:pathLst>
              <a:path extrusionOk="0" h="120000" w="120000">
                <a:moveTo>
                  <a:pt x="0" y="0"/>
                </a:moveTo>
                <a:lnTo>
                  <a:pt x="120000" y="0"/>
                </a:lnTo>
                <a:lnTo>
                  <a:pt x="120000" y="120000"/>
                </a:lnTo>
                <a:lnTo>
                  <a:pt x="0" y="120000"/>
                </a:lnTo>
                <a:close/>
              </a:path>
            </a:pathLst>
          </a:custGeom>
          <a:noFill/>
          <a:ln>
            <a:noFill/>
          </a:ln>
        </p:spPr>
      </p:sp>
      <p:sp>
        <p:nvSpPr>
          <p:cNvPr id="895" name="Google Shape;895;p2:notes"/>
          <p:cNvSpPr txBox="1"/>
          <p:nvPr>
            <p:ph idx="1" type="body"/>
          </p:nvPr>
        </p:nvSpPr>
        <p:spPr>
          <a:xfrm>
            <a:off x="672465" y="4642757"/>
            <a:ext cx="5379600" cy="4398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8" name="Shape 1078"/>
        <p:cNvGrpSpPr/>
        <p:nvPr/>
      </p:nvGrpSpPr>
      <p:grpSpPr>
        <a:xfrm>
          <a:off x="0" y="0"/>
          <a:ext cx="0" cy="0"/>
          <a:chOff x="0" y="0"/>
          <a:chExt cx="0" cy="0"/>
        </a:xfrm>
      </p:grpSpPr>
      <p:sp>
        <p:nvSpPr>
          <p:cNvPr id="1079" name="Google Shape;1079;p20:notes"/>
          <p:cNvSpPr txBox="1"/>
          <p:nvPr>
            <p:ph idx="1" type="body"/>
          </p:nvPr>
        </p:nvSpPr>
        <p:spPr>
          <a:xfrm>
            <a:off x="673100" y="4643437"/>
            <a:ext cx="5378450" cy="4397375"/>
          </a:xfrm>
          <a:prstGeom prst="rect">
            <a:avLst/>
          </a:prstGeom>
          <a:noFill/>
          <a:ln>
            <a:noFill/>
          </a:ln>
        </p:spPr>
        <p:txBody>
          <a:bodyPr anchorCtr="0" anchor="t" bIns="45925" lIns="91850" spcFirstLastPara="1" rIns="91850" wrap="square" tIns="45925">
            <a:noAutofit/>
          </a:bodyPr>
          <a:lstStyle/>
          <a:p>
            <a:pPr indent="0" lvl="0" marL="0" rtl="0" algn="l">
              <a:lnSpc>
                <a:spcPct val="100000"/>
              </a:lnSpc>
              <a:spcBef>
                <a:spcPts val="0"/>
              </a:spcBef>
              <a:spcAft>
                <a:spcPts val="0"/>
              </a:spcAft>
              <a:buSzPts val="1400"/>
              <a:buNone/>
            </a:pPr>
            <a:r>
              <a:t/>
            </a:r>
            <a:endParaRPr/>
          </a:p>
        </p:txBody>
      </p:sp>
      <p:sp>
        <p:nvSpPr>
          <p:cNvPr id="1080" name="Google Shape;1080;p20:notes"/>
          <p:cNvSpPr/>
          <p:nvPr>
            <p:ph idx="2" type="sldImg"/>
          </p:nvPr>
        </p:nvSpPr>
        <p:spPr>
          <a:xfrm>
            <a:off x="919163" y="733425"/>
            <a:ext cx="4886325" cy="366553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0" name="Shape 1090"/>
        <p:cNvGrpSpPr/>
        <p:nvPr/>
      </p:nvGrpSpPr>
      <p:grpSpPr>
        <a:xfrm>
          <a:off x="0" y="0"/>
          <a:ext cx="0" cy="0"/>
          <a:chOff x="0" y="0"/>
          <a:chExt cx="0" cy="0"/>
        </a:xfrm>
      </p:grpSpPr>
      <p:sp>
        <p:nvSpPr>
          <p:cNvPr id="1091" name="Google Shape;1091;p21:notes"/>
          <p:cNvSpPr txBox="1"/>
          <p:nvPr>
            <p:ph idx="1" type="body"/>
          </p:nvPr>
        </p:nvSpPr>
        <p:spPr>
          <a:xfrm>
            <a:off x="673100" y="4643437"/>
            <a:ext cx="5378450" cy="4397375"/>
          </a:xfrm>
          <a:prstGeom prst="rect">
            <a:avLst/>
          </a:prstGeom>
          <a:noFill/>
          <a:ln>
            <a:noFill/>
          </a:ln>
        </p:spPr>
        <p:txBody>
          <a:bodyPr anchorCtr="0" anchor="t" bIns="45925" lIns="91850" spcFirstLastPara="1" rIns="91850" wrap="square" tIns="45925">
            <a:noAutofit/>
          </a:bodyPr>
          <a:lstStyle/>
          <a:p>
            <a:pPr indent="0" lvl="0" marL="0" rtl="0" algn="l">
              <a:lnSpc>
                <a:spcPct val="100000"/>
              </a:lnSpc>
              <a:spcBef>
                <a:spcPts val="0"/>
              </a:spcBef>
              <a:spcAft>
                <a:spcPts val="0"/>
              </a:spcAft>
              <a:buSzPts val="1400"/>
              <a:buNone/>
            </a:pPr>
            <a:r>
              <a:t/>
            </a:r>
            <a:endParaRPr/>
          </a:p>
        </p:txBody>
      </p:sp>
      <p:sp>
        <p:nvSpPr>
          <p:cNvPr id="1092" name="Google Shape;1092;p21:notes"/>
          <p:cNvSpPr/>
          <p:nvPr>
            <p:ph idx="2" type="sldImg"/>
          </p:nvPr>
        </p:nvSpPr>
        <p:spPr>
          <a:xfrm>
            <a:off x="919163" y="733425"/>
            <a:ext cx="4886325" cy="366553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2" name="Shape 1102"/>
        <p:cNvGrpSpPr/>
        <p:nvPr/>
      </p:nvGrpSpPr>
      <p:grpSpPr>
        <a:xfrm>
          <a:off x="0" y="0"/>
          <a:ext cx="0" cy="0"/>
          <a:chOff x="0" y="0"/>
          <a:chExt cx="0" cy="0"/>
        </a:xfrm>
      </p:grpSpPr>
      <p:sp>
        <p:nvSpPr>
          <p:cNvPr id="1103" name="Google Shape;1103;p22:notes"/>
          <p:cNvSpPr txBox="1"/>
          <p:nvPr>
            <p:ph idx="1" type="body"/>
          </p:nvPr>
        </p:nvSpPr>
        <p:spPr>
          <a:xfrm>
            <a:off x="673100" y="4643437"/>
            <a:ext cx="5378450" cy="4397375"/>
          </a:xfrm>
          <a:prstGeom prst="rect">
            <a:avLst/>
          </a:prstGeom>
          <a:noFill/>
          <a:ln>
            <a:noFill/>
          </a:ln>
        </p:spPr>
        <p:txBody>
          <a:bodyPr anchorCtr="0" anchor="t" bIns="45925" lIns="91850" spcFirstLastPara="1" rIns="91850" wrap="square" tIns="45925">
            <a:noAutofit/>
          </a:bodyPr>
          <a:lstStyle/>
          <a:p>
            <a:pPr indent="0" lvl="0" marL="0" rtl="0" algn="l">
              <a:lnSpc>
                <a:spcPct val="100000"/>
              </a:lnSpc>
              <a:spcBef>
                <a:spcPts val="0"/>
              </a:spcBef>
              <a:spcAft>
                <a:spcPts val="0"/>
              </a:spcAft>
              <a:buSzPts val="1400"/>
              <a:buNone/>
            </a:pPr>
            <a:r>
              <a:t/>
            </a:r>
            <a:endParaRPr/>
          </a:p>
        </p:txBody>
      </p:sp>
      <p:sp>
        <p:nvSpPr>
          <p:cNvPr id="1104" name="Google Shape;1104;p22:notes"/>
          <p:cNvSpPr/>
          <p:nvPr>
            <p:ph idx="2" type="sldImg"/>
          </p:nvPr>
        </p:nvSpPr>
        <p:spPr>
          <a:xfrm>
            <a:off x="919163" y="733425"/>
            <a:ext cx="4886325" cy="366553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3" name="Shape 1113"/>
        <p:cNvGrpSpPr/>
        <p:nvPr/>
      </p:nvGrpSpPr>
      <p:grpSpPr>
        <a:xfrm>
          <a:off x="0" y="0"/>
          <a:ext cx="0" cy="0"/>
          <a:chOff x="0" y="0"/>
          <a:chExt cx="0" cy="0"/>
        </a:xfrm>
      </p:grpSpPr>
      <p:sp>
        <p:nvSpPr>
          <p:cNvPr id="1114" name="Google Shape;1114;p23:notes"/>
          <p:cNvSpPr txBox="1"/>
          <p:nvPr>
            <p:ph idx="1" type="body"/>
          </p:nvPr>
        </p:nvSpPr>
        <p:spPr>
          <a:xfrm>
            <a:off x="673100" y="4643437"/>
            <a:ext cx="5378450" cy="4397375"/>
          </a:xfrm>
          <a:prstGeom prst="rect">
            <a:avLst/>
          </a:prstGeom>
          <a:noFill/>
          <a:ln>
            <a:noFill/>
          </a:ln>
        </p:spPr>
        <p:txBody>
          <a:bodyPr anchorCtr="0" anchor="t" bIns="45925" lIns="91850" spcFirstLastPara="1" rIns="91850" wrap="square" tIns="45925">
            <a:noAutofit/>
          </a:bodyPr>
          <a:lstStyle/>
          <a:p>
            <a:pPr indent="0" lvl="0" marL="0" rtl="0" algn="l">
              <a:lnSpc>
                <a:spcPct val="100000"/>
              </a:lnSpc>
              <a:spcBef>
                <a:spcPts val="0"/>
              </a:spcBef>
              <a:spcAft>
                <a:spcPts val="0"/>
              </a:spcAft>
              <a:buSzPts val="1400"/>
              <a:buNone/>
            </a:pPr>
            <a:r>
              <a:t/>
            </a:r>
            <a:endParaRPr/>
          </a:p>
        </p:txBody>
      </p:sp>
      <p:sp>
        <p:nvSpPr>
          <p:cNvPr id="1115" name="Google Shape;1115;p23:notes"/>
          <p:cNvSpPr/>
          <p:nvPr>
            <p:ph idx="2" type="sldImg"/>
          </p:nvPr>
        </p:nvSpPr>
        <p:spPr>
          <a:xfrm>
            <a:off x="919163" y="733425"/>
            <a:ext cx="4886325" cy="366553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0" name="Shape 1120"/>
        <p:cNvGrpSpPr/>
        <p:nvPr/>
      </p:nvGrpSpPr>
      <p:grpSpPr>
        <a:xfrm>
          <a:off x="0" y="0"/>
          <a:ext cx="0" cy="0"/>
          <a:chOff x="0" y="0"/>
          <a:chExt cx="0" cy="0"/>
        </a:xfrm>
      </p:grpSpPr>
      <p:sp>
        <p:nvSpPr>
          <p:cNvPr id="1121" name="Google Shape;1121;p24:notes"/>
          <p:cNvSpPr txBox="1"/>
          <p:nvPr>
            <p:ph idx="1" type="body"/>
          </p:nvPr>
        </p:nvSpPr>
        <p:spPr>
          <a:xfrm>
            <a:off x="673100" y="4643437"/>
            <a:ext cx="5378450" cy="4397375"/>
          </a:xfrm>
          <a:prstGeom prst="rect">
            <a:avLst/>
          </a:prstGeom>
          <a:noFill/>
          <a:ln>
            <a:noFill/>
          </a:ln>
        </p:spPr>
        <p:txBody>
          <a:bodyPr anchorCtr="0" anchor="t" bIns="45925" lIns="91850" spcFirstLastPara="1" rIns="91850" wrap="square" tIns="45925">
            <a:noAutofit/>
          </a:bodyPr>
          <a:lstStyle/>
          <a:p>
            <a:pPr indent="0" lvl="0" marL="0" rtl="0" algn="l">
              <a:lnSpc>
                <a:spcPct val="100000"/>
              </a:lnSpc>
              <a:spcBef>
                <a:spcPts val="0"/>
              </a:spcBef>
              <a:spcAft>
                <a:spcPts val="0"/>
              </a:spcAft>
              <a:buSzPts val="1400"/>
              <a:buNone/>
            </a:pPr>
            <a:r>
              <a:t/>
            </a:r>
            <a:endParaRPr/>
          </a:p>
        </p:txBody>
      </p:sp>
      <p:sp>
        <p:nvSpPr>
          <p:cNvPr id="1122" name="Google Shape;1122;p24:notes"/>
          <p:cNvSpPr/>
          <p:nvPr>
            <p:ph idx="2" type="sldImg"/>
          </p:nvPr>
        </p:nvSpPr>
        <p:spPr>
          <a:xfrm>
            <a:off x="919163" y="733425"/>
            <a:ext cx="4886325" cy="366553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9" name="Shape 1129"/>
        <p:cNvGrpSpPr/>
        <p:nvPr/>
      </p:nvGrpSpPr>
      <p:grpSpPr>
        <a:xfrm>
          <a:off x="0" y="0"/>
          <a:ext cx="0" cy="0"/>
          <a:chOff x="0" y="0"/>
          <a:chExt cx="0" cy="0"/>
        </a:xfrm>
      </p:grpSpPr>
      <p:sp>
        <p:nvSpPr>
          <p:cNvPr id="1130" name="Google Shape;1130;p25:notes"/>
          <p:cNvSpPr txBox="1"/>
          <p:nvPr>
            <p:ph idx="1" type="body"/>
          </p:nvPr>
        </p:nvSpPr>
        <p:spPr>
          <a:xfrm>
            <a:off x="673100" y="4643437"/>
            <a:ext cx="5378400" cy="4397400"/>
          </a:xfrm>
          <a:prstGeom prst="rect">
            <a:avLst/>
          </a:prstGeom>
          <a:noFill/>
          <a:ln>
            <a:noFill/>
          </a:ln>
        </p:spPr>
        <p:txBody>
          <a:bodyPr anchorCtr="0" anchor="t" bIns="45925" lIns="91850" spcFirstLastPara="1" rIns="91850" wrap="square" tIns="45925">
            <a:noAutofit/>
          </a:bodyPr>
          <a:lstStyle/>
          <a:p>
            <a:pPr indent="0" lvl="0" marL="0" rtl="0" algn="l">
              <a:lnSpc>
                <a:spcPct val="100000"/>
              </a:lnSpc>
              <a:spcBef>
                <a:spcPts val="0"/>
              </a:spcBef>
              <a:spcAft>
                <a:spcPts val="0"/>
              </a:spcAft>
              <a:buSzPts val="1400"/>
              <a:buNone/>
            </a:pPr>
            <a:r>
              <a:t/>
            </a:r>
            <a:endParaRPr/>
          </a:p>
        </p:txBody>
      </p:sp>
      <p:sp>
        <p:nvSpPr>
          <p:cNvPr id="1131" name="Google Shape;1131;p25:notes"/>
          <p:cNvSpPr/>
          <p:nvPr>
            <p:ph idx="2" type="sldImg"/>
          </p:nvPr>
        </p:nvSpPr>
        <p:spPr>
          <a:xfrm>
            <a:off x="919163" y="733425"/>
            <a:ext cx="4886325" cy="366553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8" name="Shape 1138"/>
        <p:cNvGrpSpPr/>
        <p:nvPr/>
      </p:nvGrpSpPr>
      <p:grpSpPr>
        <a:xfrm>
          <a:off x="0" y="0"/>
          <a:ext cx="0" cy="0"/>
          <a:chOff x="0" y="0"/>
          <a:chExt cx="0" cy="0"/>
        </a:xfrm>
      </p:grpSpPr>
      <p:sp>
        <p:nvSpPr>
          <p:cNvPr id="1139" name="Google Shape;1139;p26:notes"/>
          <p:cNvSpPr txBox="1"/>
          <p:nvPr>
            <p:ph idx="1" type="body"/>
          </p:nvPr>
        </p:nvSpPr>
        <p:spPr>
          <a:xfrm>
            <a:off x="673100" y="4643437"/>
            <a:ext cx="5378400" cy="4397400"/>
          </a:xfrm>
          <a:prstGeom prst="rect">
            <a:avLst/>
          </a:prstGeom>
          <a:noFill/>
          <a:ln>
            <a:noFill/>
          </a:ln>
        </p:spPr>
        <p:txBody>
          <a:bodyPr anchorCtr="0" anchor="t" bIns="45925" lIns="91850" spcFirstLastPara="1" rIns="91850" wrap="square" tIns="45925">
            <a:noAutofit/>
          </a:bodyPr>
          <a:lstStyle/>
          <a:p>
            <a:pPr indent="0" lvl="0" marL="0" rtl="0" algn="l">
              <a:lnSpc>
                <a:spcPct val="100000"/>
              </a:lnSpc>
              <a:spcBef>
                <a:spcPts val="0"/>
              </a:spcBef>
              <a:spcAft>
                <a:spcPts val="0"/>
              </a:spcAft>
              <a:buSzPts val="1400"/>
              <a:buNone/>
            </a:pPr>
            <a:r>
              <a:t/>
            </a:r>
            <a:endParaRPr/>
          </a:p>
        </p:txBody>
      </p:sp>
      <p:sp>
        <p:nvSpPr>
          <p:cNvPr id="1140" name="Google Shape;1140;p26:notes"/>
          <p:cNvSpPr/>
          <p:nvPr>
            <p:ph idx="2" type="sldImg"/>
          </p:nvPr>
        </p:nvSpPr>
        <p:spPr>
          <a:xfrm>
            <a:off x="919163" y="733425"/>
            <a:ext cx="4886325" cy="366553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6" name="Shape 1146"/>
        <p:cNvGrpSpPr/>
        <p:nvPr/>
      </p:nvGrpSpPr>
      <p:grpSpPr>
        <a:xfrm>
          <a:off x="0" y="0"/>
          <a:ext cx="0" cy="0"/>
          <a:chOff x="0" y="0"/>
          <a:chExt cx="0" cy="0"/>
        </a:xfrm>
      </p:grpSpPr>
      <p:sp>
        <p:nvSpPr>
          <p:cNvPr id="1147" name="Google Shape;1147;p27:notes"/>
          <p:cNvSpPr txBox="1"/>
          <p:nvPr>
            <p:ph idx="1" type="body"/>
          </p:nvPr>
        </p:nvSpPr>
        <p:spPr>
          <a:xfrm>
            <a:off x="673100" y="4643437"/>
            <a:ext cx="5378400" cy="4397400"/>
          </a:xfrm>
          <a:prstGeom prst="rect">
            <a:avLst/>
          </a:prstGeom>
          <a:noFill/>
          <a:ln>
            <a:noFill/>
          </a:ln>
        </p:spPr>
        <p:txBody>
          <a:bodyPr anchorCtr="0" anchor="t" bIns="45925" lIns="91850" spcFirstLastPara="1" rIns="91850" wrap="square" tIns="45925">
            <a:noAutofit/>
          </a:bodyPr>
          <a:lstStyle/>
          <a:p>
            <a:pPr indent="0" lvl="0" marL="0" rtl="0" algn="l">
              <a:lnSpc>
                <a:spcPct val="100000"/>
              </a:lnSpc>
              <a:spcBef>
                <a:spcPts val="0"/>
              </a:spcBef>
              <a:spcAft>
                <a:spcPts val="0"/>
              </a:spcAft>
              <a:buSzPts val="1400"/>
              <a:buNone/>
            </a:pPr>
            <a:r>
              <a:t/>
            </a:r>
            <a:endParaRPr/>
          </a:p>
        </p:txBody>
      </p:sp>
      <p:sp>
        <p:nvSpPr>
          <p:cNvPr id="1148" name="Google Shape;1148;p27:notes"/>
          <p:cNvSpPr/>
          <p:nvPr>
            <p:ph idx="2" type="sldImg"/>
          </p:nvPr>
        </p:nvSpPr>
        <p:spPr>
          <a:xfrm>
            <a:off x="919163" y="733425"/>
            <a:ext cx="4886325" cy="366553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5" name="Shape 1155"/>
        <p:cNvGrpSpPr/>
        <p:nvPr/>
      </p:nvGrpSpPr>
      <p:grpSpPr>
        <a:xfrm>
          <a:off x="0" y="0"/>
          <a:ext cx="0" cy="0"/>
          <a:chOff x="0" y="0"/>
          <a:chExt cx="0" cy="0"/>
        </a:xfrm>
      </p:grpSpPr>
      <p:sp>
        <p:nvSpPr>
          <p:cNvPr id="1156" name="Google Shape;1156;p28:notes"/>
          <p:cNvSpPr txBox="1"/>
          <p:nvPr>
            <p:ph idx="1" type="body"/>
          </p:nvPr>
        </p:nvSpPr>
        <p:spPr>
          <a:xfrm>
            <a:off x="673100" y="4643437"/>
            <a:ext cx="5378450" cy="4397375"/>
          </a:xfrm>
          <a:prstGeom prst="rect">
            <a:avLst/>
          </a:prstGeom>
          <a:noFill/>
          <a:ln>
            <a:noFill/>
          </a:ln>
        </p:spPr>
        <p:txBody>
          <a:bodyPr anchorCtr="0" anchor="t" bIns="45925" lIns="91850" spcFirstLastPara="1" rIns="91850" wrap="square" tIns="45925">
            <a:noAutofit/>
          </a:bodyPr>
          <a:lstStyle/>
          <a:p>
            <a:pPr indent="0" lvl="0" marL="0" rtl="0" algn="l">
              <a:lnSpc>
                <a:spcPct val="100000"/>
              </a:lnSpc>
              <a:spcBef>
                <a:spcPts val="0"/>
              </a:spcBef>
              <a:spcAft>
                <a:spcPts val="0"/>
              </a:spcAft>
              <a:buSzPts val="1400"/>
              <a:buNone/>
            </a:pPr>
            <a:r>
              <a:t/>
            </a:r>
            <a:endParaRPr/>
          </a:p>
        </p:txBody>
      </p:sp>
      <p:sp>
        <p:nvSpPr>
          <p:cNvPr id="1157" name="Google Shape;1157;p28:notes"/>
          <p:cNvSpPr/>
          <p:nvPr>
            <p:ph idx="2" type="sldImg"/>
          </p:nvPr>
        </p:nvSpPr>
        <p:spPr>
          <a:xfrm>
            <a:off x="919163" y="733425"/>
            <a:ext cx="4886325" cy="366553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5" name="Shape 1165"/>
        <p:cNvGrpSpPr/>
        <p:nvPr/>
      </p:nvGrpSpPr>
      <p:grpSpPr>
        <a:xfrm>
          <a:off x="0" y="0"/>
          <a:ext cx="0" cy="0"/>
          <a:chOff x="0" y="0"/>
          <a:chExt cx="0" cy="0"/>
        </a:xfrm>
      </p:grpSpPr>
      <p:sp>
        <p:nvSpPr>
          <p:cNvPr id="1166" name="Google Shape;1166;p29:notes"/>
          <p:cNvSpPr txBox="1"/>
          <p:nvPr>
            <p:ph idx="1" type="body"/>
          </p:nvPr>
        </p:nvSpPr>
        <p:spPr>
          <a:xfrm>
            <a:off x="673100" y="4643437"/>
            <a:ext cx="5378450" cy="4397375"/>
          </a:xfrm>
          <a:prstGeom prst="rect">
            <a:avLst/>
          </a:prstGeom>
          <a:noFill/>
          <a:ln>
            <a:noFill/>
          </a:ln>
        </p:spPr>
        <p:txBody>
          <a:bodyPr anchorCtr="0" anchor="t" bIns="45925" lIns="91850" spcFirstLastPara="1" rIns="91850" wrap="square" tIns="45925">
            <a:noAutofit/>
          </a:bodyPr>
          <a:lstStyle/>
          <a:p>
            <a:pPr indent="0" lvl="0" marL="0" rtl="0" algn="l">
              <a:lnSpc>
                <a:spcPct val="100000"/>
              </a:lnSpc>
              <a:spcBef>
                <a:spcPts val="0"/>
              </a:spcBef>
              <a:spcAft>
                <a:spcPts val="0"/>
              </a:spcAft>
              <a:buSzPts val="1400"/>
              <a:buNone/>
            </a:pPr>
            <a:r>
              <a:t/>
            </a:r>
            <a:endParaRPr/>
          </a:p>
        </p:txBody>
      </p:sp>
      <p:sp>
        <p:nvSpPr>
          <p:cNvPr id="1167" name="Google Shape;1167;p29:notes"/>
          <p:cNvSpPr/>
          <p:nvPr>
            <p:ph idx="2" type="sldImg"/>
          </p:nvPr>
        </p:nvSpPr>
        <p:spPr>
          <a:xfrm>
            <a:off x="919163" y="733425"/>
            <a:ext cx="4886325" cy="366553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3" name="Shape 903"/>
        <p:cNvGrpSpPr/>
        <p:nvPr/>
      </p:nvGrpSpPr>
      <p:grpSpPr>
        <a:xfrm>
          <a:off x="0" y="0"/>
          <a:ext cx="0" cy="0"/>
          <a:chOff x="0" y="0"/>
          <a:chExt cx="0" cy="0"/>
        </a:xfrm>
      </p:grpSpPr>
      <p:sp>
        <p:nvSpPr>
          <p:cNvPr id="904" name="Google Shape;904;p3:notes"/>
          <p:cNvSpPr txBox="1"/>
          <p:nvPr>
            <p:ph idx="1" type="body"/>
          </p:nvPr>
        </p:nvSpPr>
        <p:spPr>
          <a:xfrm>
            <a:off x="673100" y="4643437"/>
            <a:ext cx="5378450" cy="4397375"/>
          </a:xfrm>
          <a:prstGeom prst="rect">
            <a:avLst/>
          </a:prstGeom>
          <a:noFill/>
          <a:ln>
            <a:noFill/>
          </a:ln>
        </p:spPr>
        <p:txBody>
          <a:bodyPr anchorCtr="0" anchor="t" bIns="45925" lIns="91850" spcFirstLastPara="1" rIns="91850" wrap="square" tIns="45925">
            <a:noAutofit/>
          </a:bodyPr>
          <a:lstStyle/>
          <a:p>
            <a:pPr indent="0" lvl="0" marL="0" rtl="0" algn="l">
              <a:lnSpc>
                <a:spcPct val="100000"/>
              </a:lnSpc>
              <a:spcBef>
                <a:spcPts val="0"/>
              </a:spcBef>
              <a:spcAft>
                <a:spcPts val="0"/>
              </a:spcAft>
              <a:buSzPts val="1400"/>
              <a:buNone/>
            </a:pPr>
            <a:r>
              <a:t/>
            </a:r>
            <a:endParaRPr/>
          </a:p>
        </p:txBody>
      </p:sp>
      <p:sp>
        <p:nvSpPr>
          <p:cNvPr id="905" name="Google Shape;905;p3:notes"/>
          <p:cNvSpPr/>
          <p:nvPr>
            <p:ph idx="2" type="sldImg"/>
          </p:nvPr>
        </p:nvSpPr>
        <p:spPr>
          <a:xfrm>
            <a:off x="919163" y="733425"/>
            <a:ext cx="4886325" cy="366553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6" name="Shape 1176"/>
        <p:cNvGrpSpPr/>
        <p:nvPr/>
      </p:nvGrpSpPr>
      <p:grpSpPr>
        <a:xfrm>
          <a:off x="0" y="0"/>
          <a:ext cx="0" cy="0"/>
          <a:chOff x="0" y="0"/>
          <a:chExt cx="0" cy="0"/>
        </a:xfrm>
      </p:grpSpPr>
      <p:sp>
        <p:nvSpPr>
          <p:cNvPr id="1177" name="Google Shape;1177;p30:notes"/>
          <p:cNvSpPr txBox="1"/>
          <p:nvPr>
            <p:ph idx="1" type="body"/>
          </p:nvPr>
        </p:nvSpPr>
        <p:spPr>
          <a:xfrm>
            <a:off x="673100" y="4643437"/>
            <a:ext cx="5378450" cy="4397375"/>
          </a:xfrm>
          <a:prstGeom prst="rect">
            <a:avLst/>
          </a:prstGeom>
          <a:noFill/>
          <a:ln>
            <a:noFill/>
          </a:ln>
        </p:spPr>
        <p:txBody>
          <a:bodyPr anchorCtr="0" anchor="t" bIns="45925" lIns="91850" spcFirstLastPara="1" rIns="91850" wrap="square" tIns="45925">
            <a:noAutofit/>
          </a:bodyPr>
          <a:lstStyle/>
          <a:p>
            <a:pPr indent="0" lvl="0" marL="0" rtl="0" algn="l">
              <a:lnSpc>
                <a:spcPct val="100000"/>
              </a:lnSpc>
              <a:spcBef>
                <a:spcPts val="0"/>
              </a:spcBef>
              <a:spcAft>
                <a:spcPts val="0"/>
              </a:spcAft>
              <a:buSzPts val="1400"/>
              <a:buNone/>
            </a:pPr>
            <a:r>
              <a:t/>
            </a:r>
            <a:endParaRPr/>
          </a:p>
        </p:txBody>
      </p:sp>
      <p:sp>
        <p:nvSpPr>
          <p:cNvPr id="1178" name="Google Shape;1178;p30:notes"/>
          <p:cNvSpPr/>
          <p:nvPr>
            <p:ph idx="2" type="sldImg"/>
          </p:nvPr>
        </p:nvSpPr>
        <p:spPr>
          <a:xfrm>
            <a:off x="919163" y="733425"/>
            <a:ext cx="4886325" cy="366553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6" name="Shape 1186"/>
        <p:cNvGrpSpPr/>
        <p:nvPr/>
      </p:nvGrpSpPr>
      <p:grpSpPr>
        <a:xfrm>
          <a:off x="0" y="0"/>
          <a:ext cx="0" cy="0"/>
          <a:chOff x="0" y="0"/>
          <a:chExt cx="0" cy="0"/>
        </a:xfrm>
      </p:grpSpPr>
      <p:sp>
        <p:nvSpPr>
          <p:cNvPr id="1187" name="Google Shape;1187;p31:notes"/>
          <p:cNvSpPr txBox="1"/>
          <p:nvPr>
            <p:ph idx="1" type="body"/>
          </p:nvPr>
        </p:nvSpPr>
        <p:spPr>
          <a:xfrm>
            <a:off x="673100" y="4643437"/>
            <a:ext cx="5378450" cy="4397375"/>
          </a:xfrm>
          <a:prstGeom prst="rect">
            <a:avLst/>
          </a:prstGeom>
          <a:noFill/>
          <a:ln>
            <a:noFill/>
          </a:ln>
        </p:spPr>
        <p:txBody>
          <a:bodyPr anchorCtr="0" anchor="t" bIns="45925" lIns="91850" spcFirstLastPara="1" rIns="91850" wrap="square" tIns="45925">
            <a:noAutofit/>
          </a:bodyPr>
          <a:lstStyle/>
          <a:p>
            <a:pPr indent="0" lvl="0" marL="0" rtl="0" algn="l">
              <a:lnSpc>
                <a:spcPct val="100000"/>
              </a:lnSpc>
              <a:spcBef>
                <a:spcPts val="0"/>
              </a:spcBef>
              <a:spcAft>
                <a:spcPts val="0"/>
              </a:spcAft>
              <a:buSzPts val="1400"/>
              <a:buNone/>
            </a:pPr>
            <a:r>
              <a:t/>
            </a:r>
            <a:endParaRPr/>
          </a:p>
        </p:txBody>
      </p:sp>
      <p:sp>
        <p:nvSpPr>
          <p:cNvPr id="1188" name="Google Shape;1188;p31:notes"/>
          <p:cNvSpPr/>
          <p:nvPr>
            <p:ph idx="2" type="sldImg"/>
          </p:nvPr>
        </p:nvSpPr>
        <p:spPr>
          <a:xfrm>
            <a:off x="919163" y="733425"/>
            <a:ext cx="4886325" cy="366553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4" name="Shape 1194"/>
        <p:cNvGrpSpPr/>
        <p:nvPr/>
      </p:nvGrpSpPr>
      <p:grpSpPr>
        <a:xfrm>
          <a:off x="0" y="0"/>
          <a:ext cx="0" cy="0"/>
          <a:chOff x="0" y="0"/>
          <a:chExt cx="0" cy="0"/>
        </a:xfrm>
      </p:grpSpPr>
      <p:sp>
        <p:nvSpPr>
          <p:cNvPr id="1195" name="Google Shape;1195;p32:notes"/>
          <p:cNvSpPr txBox="1"/>
          <p:nvPr>
            <p:ph idx="1" type="body"/>
          </p:nvPr>
        </p:nvSpPr>
        <p:spPr>
          <a:xfrm>
            <a:off x="673100" y="4643437"/>
            <a:ext cx="5378450" cy="4397375"/>
          </a:xfrm>
          <a:prstGeom prst="rect">
            <a:avLst/>
          </a:prstGeom>
          <a:noFill/>
          <a:ln>
            <a:noFill/>
          </a:ln>
        </p:spPr>
        <p:txBody>
          <a:bodyPr anchorCtr="0" anchor="t" bIns="45925" lIns="91850" spcFirstLastPara="1" rIns="91850" wrap="square" tIns="45925">
            <a:noAutofit/>
          </a:bodyPr>
          <a:lstStyle/>
          <a:p>
            <a:pPr indent="0" lvl="0" marL="0" rtl="0" algn="l">
              <a:lnSpc>
                <a:spcPct val="100000"/>
              </a:lnSpc>
              <a:spcBef>
                <a:spcPts val="0"/>
              </a:spcBef>
              <a:spcAft>
                <a:spcPts val="0"/>
              </a:spcAft>
              <a:buSzPts val="1400"/>
              <a:buNone/>
            </a:pPr>
            <a:r>
              <a:t/>
            </a:r>
            <a:endParaRPr/>
          </a:p>
        </p:txBody>
      </p:sp>
      <p:sp>
        <p:nvSpPr>
          <p:cNvPr id="1196" name="Google Shape;1196;p32:notes"/>
          <p:cNvSpPr/>
          <p:nvPr>
            <p:ph idx="2" type="sldImg"/>
          </p:nvPr>
        </p:nvSpPr>
        <p:spPr>
          <a:xfrm>
            <a:off x="919163" y="733425"/>
            <a:ext cx="4886325" cy="366553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6" name="Shape 1206"/>
        <p:cNvGrpSpPr/>
        <p:nvPr/>
      </p:nvGrpSpPr>
      <p:grpSpPr>
        <a:xfrm>
          <a:off x="0" y="0"/>
          <a:ext cx="0" cy="0"/>
          <a:chOff x="0" y="0"/>
          <a:chExt cx="0" cy="0"/>
        </a:xfrm>
      </p:grpSpPr>
      <p:sp>
        <p:nvSpPr>
          <p:cNvPr id="1207" name="Google Shape;1207;p33:notes"/>
          <p:cNvSpPr txBox="1"/>
          <p:nvPr>
            <p:ph idx="1" type="body"/>
          </p:nvPr>
        </p:nvSpPr>
        <p:spPr>
          <a:xfrm>
            <a:off x="673100" y="4643437"/>
            <a:ext cx="5378450" cy="4397375"/>
          </a:xfrm>
          <a:prstGeom prst="rect">
            <a:avLst/>
          </a:prstGeom>
          <a:noFill/>
          <a:ln>
            <a:noFill/>
          </a:ln>
        </p:spPr>
        <p:txBody>
          <a:bodyPr anchorCtr="0" anchor="t" bIns="45925" lIns="91850" spcFirstLastPara="1" rIns="91850" wrap="square" tIns="45925">
            <a:noAutofit/>
          </a:bodyPr>
          <a:lstStyle/>
          <a:p>
            <a:pPr indent="0" lvl="0" marL="0" rtl="0" algn="l">
              <a:lnSpc>
                <a:spcPct val="100000"/>
              </a:lnSpc>
              <a:spcBef>
                <a:spcPts val="0"/>
              </a:spcBef>
              <a:spcAft>
                <a:spcPts val="0"/>
              </a:spcAft>
              <a:buSzPts val="1400"/>
              <a:buNone/>
            </a:pPr>
            <a:r>
              <a:t/>
            </a:r>
            <a:endParaRPr/>
          </a:p>
        </p:txBody>
      </p:sp>
      <p:sp>
        <p:nvSpPr>
          <p:cNvPr id="1208" name="Google Shape;1208;p33:notes"/>
          <p:cNvSpPr/>
          <p:nvPr>
            <p:ph idx="2" type="sldImg"/>
          </p:nvPr>
        </p:nvSpPr>
        <p:spPr>
          <a:xfrm>
            <a:off x="919163" y="733425"/>
            <a:ext cx="4886325" cy="366553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8" name="Shape 1218"/>
        <p:cNvGrpSpPr/>
        <p:nvPr/>
      </p:nvGrpSpPr>
      <p:grpSpPr>
        <a:xfrm>
          <a:off x="0" y="0"/>
          <a:ext cx="0" cy="0"/>
          <a:chOff x="0" y="0"/>
          <a:chExt cx="0" cy="0"/>
        </a:xfrm>
      </p:grpSpPr>
      <p:sp>
        <p:nvSpPr>
          <p:cNvPr id="1219" name="Google Shape;1219;p34:notes"/>
          <p:cNvSpPr txBox="1"/>
          <p:nvPr>
            <p:ph idx="1" type="body"/>
          </p:nvPr>
        </p:nvSpPr>
        <p:spPr>
          <a:xfrm>
            <a:off x="673100" y="4643437"/>
            <a:ext cx="5378450" cy="4397375"/>
          </a:xfrm>
          <a:prstGeom prst="rect">
            <a:avLst/>
          </a:prstGeom>
          <a:noFill/>
          <a:ln>
            <a:noFill/>
          </a:ln>
        </p:spPr>
        <p:txBody>
          <a:bodyPr anchorCtr="0" anchor="t" bIns="45925" lIns="91850" spcFirstLastPara="1" rIns="91850" wrap="square" tIns="45925">
            <a:noAutofit/>
          </a:bodyPr>
          <a:lstStyle/>
          <a:p>
            <a:pPr indent="0" lvl="0" marL="0" rtl="0" algn="l">
              <a:lnSpc>
                <a:spcPct val="100000"/>
              </a:lnSpc>
              <a:spcBef>
                <a:spcPts val="0"/>
              </a:spcBef>
              <a:spcAft>
                <a:spcPts val="0"/>
              </a:spcAft>
              <a:buSzPts val="1400"/>
              <a:buNone/>
            </a:pPr>
            <a:r>
              <a:t/>
            </a:r>
            <a:endParaRPr/>
          </a:p>
        </p:txBody>
      </p:sp>
      <p:sp>
        <p:nvSpPr>
          <p:cNvPr id="1220" name="Google Shape;1220;p34:notes"/>
          <p:cNvSpPr/>
          <p:nvPr>
            <p:ph idx="2" type="sldImg"/>
          </p:nvPr>
        </p:nvSpPr>
        <p:spPr>
          <a:xfrm>
            <a:off x="919163" y="733425"/>
            <a:ext cx="4886325" cy="366553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0" name="Shape 1230"/>
        <p:cNvGrpSpPr/>
        <p:nvPr/>
      </p:nvGrpSpPr>
      <p:grpSpPr>
        <a:xfrm>
          <a:off x="0" y="0"/>
          <a:ext cx="0" cy="0"/>
          <a:chOff x="0" y="0"/>
          <a:chExt cx="0" cy="0"/>
        </a:xfrm>
      </p:grpSpPr>
      <p:sp>
        <p:nvSpPr>
          <p:cNvPr id="1231" name="Google Shape;1231;p35:notes"/>
          <p:cNvSpPr txBox="1"/>
          <p:nvPr>
            <p:ph idx="1" type="body"/>
          </p:nvPr>
        </p:nvSpPr>
        <p:spPr>
          <a:xfrm>
            <a:off x="673100" y="4643437"/>
            <a:ext cx="5378450" cy="4397375"/>
          </a:xfrm>
          <a:prstGeom prst="rect">
            <a:avLst/>
          </a:prstGeom>
          <a:noFill/>
          <a:ln>
            <a:noFill/>
          </a:ln>
        </p:spPr>
        <p:txBody>
          <a:bodyPr anchorCtr="0" anchor="t" bIns="45925" lIns="91850" spcFirstLastPara="1" rIns="91850" wrap="square" tIns="45925">
            <a:noAutofit/>
          </a:bodyPr>
          <a:lstStyle/>
          <a:p>
            <a:pPr indent="0" lvl="0" marL="0" rtl="0" algn="l">
              <a:lnSpc>
                <a:spcPct val="100000"/>
              </a:lnSpc>
              <a:spcBef>
                <a:spcPts val="0"/>
              </a:spcBef>
              <a:spcAft>
                <a:spcPts val="0"/>
              </a:spcAft>
              <a:buSzPts val="1400"/>
              <a:buNone/>
            </a:pPr>
            <a:r>
              <a:t/>
            </a:r>
            <a:endParaRPr/>
          </a:p>
        </p:txBody>
      </p:sp>
      <p:sp>
        <p:nvSpPr>
          <p:cNvPr id="1232" name="Google Shape;1232;p35:notes"/>
          <p:cNvSpPr/>
          <p:nvPr>
            <p:ph idx="2" type="sldImg"/>
          </p:nvPr>
        </p:nvSpPr>
        <p:spPr>
          <a:xfrm>
            <a:off x="919163" y="733425"/>
            <a:ext cx="4886325" cy="366553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2" name="Shape 1242"/>
        <p:cNvGrpSpPr/>
        <p:nvPr/>
      </p:nvGrpSpPr>
      <p:grpSpPr>
        <a:xfrm>
          <a:off x="0" y="0"/>
          <a:ext cx="0" cy="0"/>
          <a:chOff x="0" y="0"/>
          <a:chExt cx="0" cy="0"/>
        </a:xfrm>
      </p:grpSpPr>
      <p:sp>
        <p:nvSpPr>
          <p:cNvPr id="1243" name="Google Shape;1243;p36:notes"/>
          <p:cNvSpPr txBox="1"/>
          <p:nvPr>
            <p:ph idx="1" type="body"/>
          </p:nvPr>
        </p:nvSpPr>
        <p:spPr>
          <a:xfrm>
            <a:off x="673100" y="4643437"/>
            <a:ext cx="5378450" cy="4397375"/>
          </a:xfrm>
          <a:prstGeom prst="rect">
            <a:avLst/>
          </a:prstGeom>
          <a:noFill/>
          <a:ln>
            <a:noFill/>
          </a:ln>
        </p:spPr>
        <p:txBody>
          <a:bodyPr anchorCtr="0" anchor="t" bIns="45925" lIns="91850" spcFirstLastPara="1" rIns="91850" wrap="square" tIns="45925">
            <a:noAutofit/>
          </a:bodyPr>
          <a:lstStyle/>
          <a:p>
            <a:pPr indent="0" lvl="0" marL="0" rtl="0" algn="l">
              <a:lnSpc>
                <a:spcPct val="100000"/>
              </a:lnSpc>
              <a:spcBef>
                <a:spcPts val="0"/>
              </a:spcBef>
              <a:spcAft>
                <a:spcPts val="0"/>
              </a:spcAft>
              <a:buSzPts val="1400"/>
              <a:buNone/>
            </a:pPr>
            <a:r>
              <a:t/>
            </a:r>
            <a:endParaRPr/>
          </a:p>
        </p:txBody>
      </p:sp>
      <p:sp>
        <p:nvSpPr>
          <p:cNvPr id="1244" name="Google Shape;1244;p36:notes"/>
          <p:cNvSpPr/>
          <p:nvPr>
            <p:ph idx="2" type="sldImg"/>
          </p:nvPr>
        </p:nvSpPr>
        <p:spPr>
          <a:xfrm>
            <a:off x="919163" y="733425"/>
            <a:ext cx="4886325" cy="366553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4" name="Shape 1254"/>
        <p:cNvGrpSpPr/>
        <p:nvPr/>
      </p:nvGrpSpPr>
      <p:grpSpPr>
        <a:xfrm>
          <a:off x="0" y="0"/>
          <a:ext cx="0" cy="0"/>
          <a:chOff x="0" y="0"/>
          <a:chExt cx="0" cy="0"/>
        </a:xfrm>
      </p:grpSpPr>
      <p:sp>
        <p:nvSpPr>
          <p:cNvPr id="1255" name="Google Shape;1255;p37:notes"/>
          <p:cNvSpPr txBox="1"/>
          <p:nvPr>
            <p:ph idx="1" type="body"/>
          </p:nvPr>
        </p:nvSpPr>
        <p:spPr>
          <a:xfrm>
            <a:off x="673100" y="4643437"/>
            <a:ext cx="5378450" cy="4397375"/>
          </a:xfrm>
          <a:prstGeom prst="rect">
            <a:avLst/>
          </a:prstGeom>
          <a:noFill/>
          <a:ln>
            <a:noFill/>
          </a:ln>
        </p:spPr>
        <p:txBody>
          <a:bodyPr anchorCtr="0" anchor="t" bIns="45925" lIns="91850" spcFirstLastPara="1" rIns="91850" wrap="square" tIns="45925">
            <a:noAutofit/>
          </a:bodyPr>
          <a:lstStyle/>
          <a:p>
            <a:pPr indent="0" lvl="0" marL="0" rtl="0" algn="l">
              <a:lnSpc>
                <a:spcPct val="100000"/>
              </a:lnSpc>
              <a:spcBef>
                <a:spcPts val="0"/>
              </a:spcBef>
              <a:spcAft>
                <a:spcPts val="0"/>
              </a:spcAft>
              <a:buSzPts val="1400"/>
              <a:buNone/>
            </a:pPr>
            <a:r>
              <a:t/>
            </a:r>
            <a:endParaRPr/>
          </a:p>
        </p:txBody>
      </p:sp>
      <p:sp>
        <p:nvSpPr>
          <p:cNvPr id="1256" name="Google Shape;1256;p37:notes"/>
          <p:cNvSpPr/>
          <p:nvPr>
            <p:ph idx="2" type="sldImg"/>
          </p:nvPr>
        </p:nvSpPr>
        <p:spPr>
          <a:xfrm>
            <a:off x="919163" y="733425"/>
            <a:ext cx="4886325" cy="366553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4" name="Shape 1264"/>
        <p:cNvGrpSpPr/>
        <p:nvPr/>
      </p:nvGrpSpPr>
      <p:grpSpPr>
        <a:xfrm>
          <a:off x="0" y="0"/>
          <a:ext cx="0" cy="0"/>
          <a:chOff x="0" y="0"/>
          <a:chExt cx="0" cy="0"/>
        </a:xfrm>
      </p:grpSpPr>
      <p:sp>
        <p:nvSpPr>
          <p:cNvPr id="1265" name="Google Shape;1265;p38:notes"/>
          <p:cNvSpPr txBox="1"/>
          <p:nvPr>
            <p:ph idx="1" type="body"/>
          </p:nvPr>
        </p:nvSpPr>
        <p:spPr>
          <a:xfrm>
            <a:off x="673100" y="4643437"/>
            <a:ext cx="5378450" cy="4397375"/>
          </a:xfrm>
          <a:prstGeom prst="rect">
            <a:avLst/>
          </a:prstGeom>
          <a:noFill/>
          <a:ln>
            <a:noFill/>
          </a:ln>
        </p:spPr>
        <p:txBody>
          <a:bodyPr anchorCtr="0" anchor="t" bIns="45925" lIns="91850" spcFirstLastPara="1" rIns="91850" wrap="square" tIns="45925">
            <a:noAutofit/>
          </a:bodyPr>
          <a:lstStyle/>
          <a:p>
            <a:pPr indent="0" lvl="0" marL="0" rtl="0" algn="l">
              <a:lnSpc>
                <a:spcPct val="100000"/>
              </a:lnSpc>
              <a:spcBef>
                <a:spcPts val="0"/>
              </a:spcBef>
              <a:spcAft>
                <a:spcPts val="0"/>
              </a:spcAft>
              <a:buSzPts val="1400"/>
              <a:buNone/>
            </a:pPr>
            <a:r>
              <a:t/>
            </a:r>
            <a:endParaRPr/>
          </a:p>
        </p:txBody>
      </p:sp>
      <p:sp>
        <p:nvSpPr>
          <p:cNvPr id="1266" name="Google Shape;1266;p38:notes"/>
          <p:cNvSpPr/>
          <p:nvPr>
            <p:ph idx="2" type="sldImg"/>
          </p:nvPr>
        </p:nvSpPr>
        <p:spPr>
          <a:xfrm>
            <a:off x="919163" y="733425"/>
            <a:ext cx="4886325" cy="366553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4" name="Shape 1274"/>
        <p:cNvGrpSpPr/>
        <p:nvPr/>
      </p:nvGrpSpPr>
      <p:grpSpPr>
        <a:xfrm>
          <a:off x="0" y="0"/>
          <a:ext cx="0" cy="0"/>
          <a:chOff x="0" y="0"/>
          <a:chExt cx="0" cy="0"/>
        </a:xfrm>
      </p:grpSpPr>
      <p:sp>
        <p:nvSpPr>
          <p:cNvPr id="1275" name="Google Shape;1275;p39:notes"/>
          <p:cNvSpPr txBox="1"/>
          <p:nvPr>
            <p:ph idx="1" type="body"/>
          </p:nvPr>
        </p:nvSpPr>
        <p:spPr>
          <a:xfrm>
            <a:off x="673100" y="4643437"/>
            <a:ext cx="5378450" cy="4397375"/>
          </a:xfrm>
          <a:prstGeom prst="rect">
            <a:avLst/>
          </a:prstGeom>
          <a:noFill/>
          <a:ln>
            <a:noFill/>
          </a:ln>
        </p:spPr>
        <p:txBody>
          <a:bodyPr anchorCtr="0" anchor="t" bIns="45925" lIns="91850" spcFirstLastPara="1" rIns="91850" wrap="square" tIns="45925">
            <a:noAutofit/>
          </a:bodyPr>
          <a:lstStyle/>
          <a:p>
            <a:pPr indent="0" lvl="0" marL="0" rtl="0" algn="l">
              <a:lnSpc>
                <a:spcPct val="100000"/>
              </a:lnSpc>
              <a:spcBef>
                <a:spcPts val="0"/>
              </a:spcBef>
              <a:spcAft>
                <a:spcPts val="0"/>
              </a:spcAft>
              <a:buSzPts val="1400"/>
              <a:buNone/>
            </a:pPr>
            <a:r>
              <a:t/>
            </a:r>
            <a:endParaRPr/>
          </a:p>
        </p:txBody>
      </p:sp>
      <p:sp>
        <p:nvSpPr>
          <p:cNvPr id="1276" name="Google Shape;1276;p39:notes"/>
          <p:cNvSpPr/>
          <p:nvPr>
            <p:ph idx="2" type="sldImg"/>
          </p:nvPr>
        </p:nvSpPr>
        <p:spPr>
          <a:xfrm>
            <a:off x="919163" y="733425"/>
            <a:ext cx="4886325" cy="366553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2" name="Shape 912"/>
        <p:cNvGrpSpPr/>
        <p:nvPr/>
      </p:nvGrpSpPr>
      <p:grpSpPr>
        <a:xfrm>
          <a:off x="0" y="0"/>
          <a:ext cx="0" cy="0"/>
          <a:chOff x="0" y="0"/>
          <a:chExt cx="0" cy="0"/>
        </a:xfrm>
      </p:grpSpPr>
      <p:sp>
        <p:nvSpPr>
          <p:cNvPr id="913" name="Google Shape;913;p4:notes"/>
          <p:cNvSpPr txBox="1"/>
          <p:nvPr>
            <p:ph idx="1" type="body"/>
          </p:nvPr>
        </p:nvSpPr>
        <p:spPr>
          <a:xfrm>
            <a:off x="673100" y="4643437"/>
            <a:ext cx="5378450" cy="4397375"/>
          </a:xfrm>
          <a:prstGeom prst="rect">
            <a:avLst/>
          </a:prstGeom>
          <a:noFill/>
          <a:ln>
            <a:noFill/>
          </a:ln>
        </p:spPr>
        <p:txBody>
          <a:bodyPr anchorCtr="0" anchor="t" bIns="45925" lIns="91850" spcFirstLastPara="1" rIns="91850" wrap="square" tIns="45925">
            <a:noAutofit/>
          </a:bodyPr>
          <a:lstStyle/>
          <a:p>
            <a:pPr indent="0" lvl="0" marL="0" rtl="0" algn="l">
              <a:lnSpc>
                <a:spcPct val="100000"/>
              </a:lnSpc>
              <a:spcBef>
                <a:spcPts val="0"/>
              </a:spcBef>
              <a:spcAft>
                <a:spcPts val="0"/>
              </a:spcAft>
              <a:buSzPts val="1400"/>
              <a:buNone/>
            </a:pPr>
            <a:r>
              <a:t/>
            </a:r>
            <a:endParaRPr/>
          </a:p>
        </p:txBody>
      </p:sp>
      <p:sp>
        <p:nvSpPr>
          <p:cNvPr id="914" name="Google Shape;914;p4:notes"/>
          <p:cNvSpPr/>
          <p:nvPr>
            <p:ph idx="2" type="sldImg"/>
          </p:nvPr>
        </p:nvSpPr>
        <p:spPr>
          <a:xfrm>
            <a:off x="919163" y="733425"/>
            <a:ext cx="4886325" cy="366553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3" name="Shape 1283"/>
        <p:cNvGrpSpPr/>
        <p:nvPr/>
      </p:nvGrpSpPr>
      <p:grpSpPr>
        <a:xfrm>
          <a:off x="0" y="0"/>
          <a:ext cx="0" cy="0"/>
          <a:chOff x="0" y="0"/>
          <a:chExt cx="0" cy="0"/>
        </a:xfrm>
      </p:grpSpPr>
      <p:sp>
        <p:nvSpPr>
          <p:cNvPr id="1284" name="Google Shape;1284;p40:notes"/>
          <p:cNvSpPr txBox="1"/>
          <p:nvPr>
            <p:ph idx="1" type="body"/>
          </p:nvPr>
        </p:nvSpPr>
        <p:spPr>
          <a:xfrm>
            <a:off x="673100" y="4643437"/>
            <a:ext cx="5378450" cy="4397375"/>
          </a:xfrm>
          <a:prstGeom prst="rect">
            <a:avLst/>
          </a:prstGeom>
          <a:noFill/>
          <a:ln>
            <a:noFill/>
          </a:ln>
        </p:spPr>
        <p:txBody>
          <a:bodyPr anchorCtr="0" anchor="t" bIns="45925" lIns="91850" spcFirstLastPara="1" rIns="91850" wrap="square" tIns="45925">
            <a:noAutofit/>
          </a:bodyPr>
          <a:lstStyle/>
          <a:p>
            <a:pPr indent="0" lvl="0" marL="0" rtl="0" algn="l">
              <a:lnSpc>
                <a:spcPct val="100000"/>
              </a:lnSpc>
              <a:spcBef>
                <a:spcPts val="0"/>
              </a:spcBef>
              <a:spcAft>
                <a:spcPts val="0"/>
              </a:spcAft>
              <a:buSzPts val="1400"/>
              <a:buNone/>
            </a:pPr>
            <a:r>
              <a:t/>
            </a:r>
            <a:endParaRPr/>
          </a:p>
        </p:txBody>
      </p:sp>
      <p:sp>
        <p:nvSpPr>
          <p:cNvPr id="1285" name="Google Shape;1285;p40:notes"/>
          <p:cNvSpPr/>
          <p:nvPr>
            <p:ph idx="2" type="sldImg"/>
          </p:nvPr>
        </p:nvSpPr>
        <p:spPr>
          <a:xfrm>
            <a:off x="919163" y="733425"/>
            <a:ext cx="4886325" cy="366553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2" name="Shape 1292"/>
        <p:cNvGrpSpPr/>
        <p:nvPr/>
      </p:nvGrpSpPr>
      <p:grpSpPr>
        <a:xfrm>
          <a:off x="0" y="0"/>
          <a:ext cx="0" cy="0"/>
          <a:chOff x="0" y="0"/>
          <a:chExt cx="0" cy="0"/>
        </a:xfrm>
      </p:grpSpPr>
      <p:sp>
        <p:nvSpPr>
          <p:cNvPr id="1293" name="Google Shape;1293;p41:notes"/>
          <p:cNvSpPr txBox="1"/>
          <p:nvPr>
            <p:ph idx="1" type="body"/>
          </p:nvPr>
        </p:nvSpPr>
        <p:spPr>
          <a:xfrm>
            <a:off x="673100" y="4643437"/>
            <a:ext cx="5378450" cy="4397375"/>
          </a:xfrm>
          <a:prstGeom prst="rect">
            <a:avLst/>
          </a:prstGeom>
          <a:noFill/>
          <a:ln>
            <a:noFill/>
          </a:ln>
        </p:spPr>
        <p:txBody>
          <a:bodyPr anchorCtr="0" anchor="t" bIns="45925" lIns="91850" spcFirstLastPara="1" rIns="91850" wrap="square" tIns="45925">
            <a:noAutofit/>
          </a:bodyPr>
          <a:lstStyle/>
          <a:p>
            <a:pPr indent="0" lvl="0" marL="0" rtl="0" algn="l">
              <a:lnSpc>
                <a:spcPct val="100000"/>
              </a:lnSpc>
              <a:spcBef>
                <a:spcPts val="0"/>
              </a:spcBef>
              <a:spcAft>
                <a:spcPts val="0"/>
              </a:spcAft>
              <a:buSzPts val="1400"/>
              <a:buNone/>
            </a:pPr>
            <a:r>
              <a:t/>
            </a:r>
            <a:endParaRPr/>
          </a:p>
        </p:txBody>
      </p:sp>
      <p:sp>
        <p:nvSpPr>
          <p:cNvPr id="1294" name="Google Shape;1294;p41:notes"/>
          <p:cNvSpPr/>
          <p:nvPr>
            <p:ph idx="2" type="sldImg"/>
          </p:nvPr>
        </p:nvSpPr>
        <p:spPr>
          <a:xfrm>
            <a:off x="919163" y="733425"/>
            <a:ext cx="4886325" cy="366553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0" name="Shape 1300"/>
        <p:cNvGrpSpPr/>
        <p:nvPr/>
      </p:nvGrpSpPr>
      <p:grpSpPr>
        <a:xfrm>
          <a:off x="0" y="0"/>
          <a:ext cx="0" cy="0"/>
          <a:chOff x="0" y="0"/>
          <a:chExt cx="0" cy="0"/>
        </a:xfrm>
      </p:grpSpPr>
      <p:sp>
        <p:nvSpPr>
          <p:cNvPr id="1301" name="Google Shape;1301;p42:notes"/>
          <p:cNvSpPr txBox="1"/>
          <p:nvPr>
            <p:ph idx="1" type="body"/>
          </p:nvPr>
        </p:nvSpPr>
        <p:spPr>
          <a:xfrm>
            <a:off x="673100" y="4643437"/>
            <a:ext cx="5378450" cy="4397375"/>
          </a:xfrm>
          <a:prstGeom prst="rect">
            <a:avLst/>
          </a:prstGeom>
          <a:noFill/>
          <a:ln>
            <a:noFill/>
          </a:ln>
        </p:spPr>
        <p:txBody>
          <a:bodyPr anchorCtr="0" anchor="t" bIns="45925" lIns="91850" spcFirstLastPara="1" rIns="91850" wrap="square" tIns="45925">
            <a:noAutofit/>
          </a:bodyPr>
          <a:lstStyle/>
          <a:p>
            <a:pPr indent="0" lvl="0" marL="0" rtl="0" algn="l">
              <a:lnSpc>
                <a:spcPct val="100000"/>
              </a:lnSpc>
              <a:spcBef>
                <a:spcPts val="0"/>
              </a:spcBef>
              <a:spcAft>
                <a:spcPts val="0"/>
              </a:spcAft>
              <a:buSzPts val="1400"/>
              <a:buNone/>
            </a:pPr>
            <a:r>
              <a:t/>
            </a:r>
            <a:endParaRPr/>
          </a:p>
        </p:txBody>
      </p:sp>
      <p:sp>
        <p:nvSpPr>
          <p:cNvPr id="1302" name="Google Shape;1302;p42:notes"/>
          <p:cNvSpPr/>
          <p:nvPr>
            <p:ph idx="2" type="sldImg"/>
          </p:nvPr>
        </p:nvSpPr>
        <p:spPr>
          <a:xfrm>
            <a:off x="919163" y="733425"/>
            <a:ext cx="4886325" cy="366553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9" name="Shape 1309"/>
        <p:cNvGrpSpPr/>
        <p:nvPr/>
      </p:nvGrpSpPr>
      <p:grpSpPr>
        <a:xfrm>
          <a:off x="0" y="0"/>
          <a:ext cx="0" cy="0"/>
          <a:chOff x="0" y="0"/>
          <a:chExt cx="0" cy="0"/>
        </a:xfrm>
      </p:grpSpPr>
      <p:sp>
        <p:nvSpPr>
          <p:cNvPr id="1310" name="Google Shape;1310;p43:notes"/>
          <p:cNvSpPr txBox="1"/>
          <p:nvPr>
            <p:ph idx="1" type="body"/>
          </p:nvPr>
        </p:nvSpPr>
        <p:spPr>
          <a:xfrm>
            <a:off x="673100" y="4643437"/>
            <a:ext cx="5378450" cy="4397375"/>
          </a:xfrm>
          <a:prstGeom prst="rect">
            <a:avLst/>
          </a:prstGeom>
          <a:noFill/>
          <a:ln>
            <a:noFill/>
          </a:ln>
        </p:spPr>
        <p:txBody>
          <a:bodyPr anchorCtr="0" anchor="t" bIns="45925" lIns="91850" spcFirstLastPara="1" rIns="91850" wrap="square" tIns="45925">
            <a:noAutofit/>
          </a:bodyPr>
          <a:lstStyle/>
          <a:p>
            <a:pPr indent="0" lvl="0" marL="0" rtl="0" algn="l">
              <a:lnSpc>
                <a:spcPct val="100000"/>
              </a:lnSpc>
              <a:spcBef>
                <a:spcPts val="0"/>
              </a:spcBef>
              <a:spcAft>
                <a:spcPts val="0"/>
              </a:spcAft>
              <a:buSzPts val="1400"/>
              <a:buNone/>
            </a:pPr>
            <a:r>
              <a:t/>
            </a:r>
            <a:endParaRPr/>
          </a:p>
        </p:txBody>
      </p:sp>
      <p:sp>
        <p:nvSpPr>
          <p:cNvPr id="1311" name="Google Shape;1311;p43:notes"/>
          <p:cNvSpPr/>
          <p:nvPr>
            <p:ph idx="2" type="sldImg"/>
          </p:nvPr>
        </p:nvSpPr>
        <p:spPr>
          <a:xfrm>
            <a:off x="919163" y="733425"/>
            <a:ext cx="4886325" cy="366553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7" name="Shape 1317"/>
        <p:cNvGrpSpPr/>
        <p:nvPr/>
      </p:nvGrpSpPr>
      <p:grpSpPr>
        <a:xfrm>
          <a:off x="0" y="0"/>
          <a:ext cx="0" cy="0"/>
          <a:chOff x="0" y="0"/>
          <a:chExt cx="0" cy="0"/>
        </a:xfrm>
      </p:grpSpPr>
      <p:sp>
        <p:nvSpPr>
          <p:cNvPr id="1318" name="Google Shape;1318;p44:notes"/>
          <p:cNvSpPr txBox="1"/>
          <p:nvPr>
            <p:ph idx="1" type="body"/>
          </p:nvPr>
        </p:nvSpPr>
        <p:spPr>
          <a:xfrm>
            <a:off x="673100" y="4643437"/>
            <a:ext cx="5378450" cy="4397375"/>
          </a:xfrm>
          <a:prstGeom prst="rect">
            <a:avLst/>
          </a:prstGeom>
          <a:noFill/>
          <a:ln>
            <a:noFill/>
          </a:ln>
        </p:spPr>
        <p:txBody>
          <a:bodyPr anchorCtr="0" anchor="t" bIns="45925" lIns="91850" spcFirstLastPara="1" rIns="91850" wrap="square" tIns="45925">
            <a:noAutofit/>
          </a:bodyPr>
          <a:lstStyle/>
          <a:p>
            <a:pPr indent="0" lvl="0" marL="0" rtl="0" algn="l">
              <a:lnSpc>
                <a:spcPct val="100000"/>
              </a:lnSpc>
              <a:spcBef>
                <a:spcPts val="0"/>
              </a:spcBef>
              <a:spcAft>
                <a:spcPts val="0"/>
              </a:spcAft>
              <a:buSzPts val="1400"/>
              <a:buNone/>
            </a:pPr>
            <a:r>
              <a:t/>
            </a:r>
            <a:endParaRPr/>
          </a:p>
        </p:txBody>
      </p:sp>
      <p:sp>
        <p:nvSpPr>
          <p:cNvPr id="1319" name="Google Shape;1319;p44:notes"/>
          <p:cNvSpPr/>
          <p:nvPr>
            <p:ph idx="2" type="sldImg"/>
          </p:nvPr>
        </p:nvSpPr>
        <p:spPr>
          <a:xfrm>
            <a:off x="919163" y="733425"/>
            <a:ext cx="4886325" cy="366553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6" name="Shape 1326"/>
        <p:cNvGrpSpPr/>
        <p:nvPr/>
      </p:nvGrpSpPr>
      <p:grpSpPr>
        <a:xfrm>
          <a:off x="0" y="0"/>
          <a:ext cx="0" cy="0"/>
          <a:chOff x="0" y="0"/>
          <a:chExt cx="0" cy="0"/>
        </a:xfrm>
      </p:grpSpPr>
      <p:sp>
        <p:nvSpPr>
          <p:cNvPr id="1327" name="Google Shape;1327;p45:notes"/>
          <p:cNvSpPr txBox="1"/>
          <p:nvPr>
            <p:ph idx="1" type="body"/>
          </p:nvPr>
        </p:nvSpPr>
        <p:spPr>
          <a:xfrm>
            <a:off x="673100" y="4643437"/>
            <a:ext cx="5378450" cy="4397375"/>
          </a:xfrm>
          <a:prstGeom prst="rect">
            <a:avLst/>
          </a:prstGeom>
          <a:noFill/>
          <a:ln>
            <a:noFill/>
          </a:ln>
        </p:spPr>
        <p:txBody>
          <a:bodyPr anchorCtr="0" anchor="t" bIns="45925" lIns="91850" spcFirstLastPara="1" rIns="91850" wrap="square" tIns="45925">
            <a:noAutofit/>
          </a:bodyPr>
          <a:lstStyle/>
          <a:p>
            <a:pPr indent="0" lvl="0" marL="0" rtl="0" algn="l">
              <a:lnSpc>
                <a:spcPct val="100000"/>
              </a:lnSpc>
              <a:spcBef>
                <a:spcPts val="0"/>
              </a:spcBef>
              <a:spcAft>
                <a:spcPts val="0"/>
              </a:spcAft>
              <a:buSzPts val="1400"/>
              <a:buNone/>
            </a:pPr>
            <a:r>
              <a:t/>
            </a:r>
            <a:endParaRPr/>
          </a:p>
        </p:txBody>
      </p:sp>
      <p:sp>
        <p:nvSpPr>
          <p:cNvPr id="1328" name="Google Shape;1328;p45:notes"/>
          <p:cNvSpPr/>
          <p:nvPr>
            <p:ph idx="2" type="sldImg"/>
          </p:nvPr>
        </p:nvSpPr>
        <p:spPr>
          <a:xfrm>
            <a:off x="919163" y="733425"/>
            <a:ext cx="4886325" cy="366553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4" name="Shape 1334"/>
        <p:cNvGrpSpPr/>
        <p:nvPr/>
      </p:nvGrpSpPr>
      <p:grpSpPr>
        <a:xfrm>
          <a:off x="0" y="0"/>
          <a:ext cx="0" cy="0"/>
          <a:chOff x="0" y="0"/>
          <a:chExt cx="0" cy="0"/>
        </a:xfrm>
      </p:grpSpPr>
      <p:sp>
        <p:nvSpPr>
          <p:cNvPr id="1335" name="Google Shape;1335;p46:notes"/>
          <p:cNvSpPr txBox="1"/>
          <p:nvPr>
            <p:ph idx="1" type="body"/>
          </p:nvPr>
        </p:nvSpPr>
        <p:spPr>
          <a:xfrm>
            <a:off x="673100" y="4643437"/>
            <a:ext cx="5378450" cy="4397375"/>
          </a:xfrm>
          <a:prstGeom prst="rect">
            <a:avLst/>
          </a:prstGeom>
          <a:noFill/>
          <a:ln>
            <a:noFill/>
          </a:ln>
        </p:spPr>
        <p:txBody>
          <a:bodyPr anchorCtr="0" anchor="t" bIns="45925" lIns="91850" spcFirstLastPara="1" rIns="91850" wrap="square" tIns="45925">
            <a:noAutofit/>
          </a:bodyPr>
          <a:lstStyle/>
          <a:p>
            <a:pPr indent="0" lvl="0" marL="0" rtl="0" algn="l">
              <a:lnSpc>
                <a:spcPct val="100000"/>
              </a:lnSpc>
              <a:spcBef>
                <a:spcPts val="0"/>
              </a:spcBef>
              <a:spcAft>
                <a:spcPts val="0"/>
              </a:spcAft>
              <a:buSzPts val="1400"/>
              <a:buNone/>
            </a:pPr>
            <a:r>
              <a:t/>
            </a:r>
            <a:endParaRPr/>
          </a:p>
        </p:txBody>
      </p:sp>
      <p:sp>
        <p:nvSpPr>
          <p:cNvPr id="1336" name="Google Shape;1336;p46:notes"/>
          <p:cNvSpPr/>
          <p:nvPr>
            <p:ph idx="2" type="sldImg"/>
          </p:nvPr>
        </p:nvSpPr>
        <p:spPr>
          <a:xfrm>
            <a:off x="919163" y="733425"/>
            <a:ext cx="4886325" cy="366553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4" name="Shape 1344"/>
        <p:cNvGrpSpPr/>
        <p:nvPr/>
      </p:nvGrpSpPr>
      <p:grpSpPr>
        <a:xfrm>
          <a:off x="0" y="0"/>
          <a:ext cx="0" cy="0"/>
          <a:chOff x="0" y="0"/>
          <a:chExt cx="0" cy="0"/>
        </a:xfrm>
      </p:grpSpPr>
      <p:sp>
        <p:nvSpPr>
          <p:cNvPr id="1345" name="Google Shape;1345;p47:notes"/>
          <p:cNvSpPr txBox="1"/>
          <p:nvPr>
            <p:ph idx="1" type="body"/>
          </p:nvPr>
        </p:nvSpPr>
        <p:spPr>
          <a:xfrm>
            <a:off x="673100" y="4643437"/>
            <a:ext cx="5378450" cy="4397375"/>
          </a:xfrm>
          <a:prstGeom prst="rect">
            <a:avLst/>
          </a:prstGeom>
          <a:noFill/>
          <a:ln>
            <a:noFill/>
          </a:ln>
        </p:spPr>
        <p:txBody>
          <a:bodyPr anchorCtr="0" anchor="t" bIns="45925" lIns="91850" spcFirstLastPara="1" rIns="91850" wrap="square" tIns="45925">
            <a:noAutofit/>
          </a:bodyPr>
          <a:lstStyle/>
          <a:p>
            <a:pPr indent="0" lvl="0" marL="0" rtl="0" algn="l">
              <a:lnSpc>
                <a:spcPct val="100000"/>
              </a:lnSpc>
              <a:spcBef>
                <a:spcPts val="0"/>
              </a:spcBef>
              <a:spcAft>
                <a:spcPts val="0"/>
              </a:spcAft>
              <a:buSzPts val="1400"/>
              <a:buNone/>
            </a:pPr>
            <a:r>
              <a:t/>
            </a:r>
            <a:endParaRPr/>
          </a:p>
        </p:txBody>
      </p:sp>
      <p:sp>
        <p:nvSpPr>
          <p:cNvPr id="1346" name="Google Shape;1346;p47:notes"/>
          <p:cNvSpPr/>
          <p:nvPr>
            <p:ph idx="2" type="sldImg"/>
          </p:nvPr>
        </p:nvSpPr>
        <p:spPr>
          <a:xfrm>
            <a:off x="919163" y="733425"/>
            <a:ext cx="4886325" cy="366553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6" name="Shape 1356"/>
        <p:cNvGrpSpPr/>
        <p:nvPr/>
      </p:nvGrpSpPr>
      <p:grpSpPr>
        <a:xfrm>
          <a:off x="0" y="0"/>
          <a:ext cx="0" cy="0"/>
          <a:chOff x="0" y="0"/>
          <a:chExt cx="0" cy="0"/>
        </a:xfrm>
      </p:grpSpPr>
      <p:sp>
        <p:nvSpPr>
          <p:cNvPr id="1357" name="Google Shape;1357;p48:notes"/>
          <p:cNvSpPr txBox="1"/>
          <p:nvPr>
            <p:ph idx="1" type="body"/>
          </p:nvPr>
        </p:nvSpPr>
        <p:spPr>
          <a:xfrm>
            <a:off x="673100" y="4643437"/>
            <a:ext cx="5378450" cy="4397375"/>
          </a:xfrm>
          <a:prstGeom prst="rect">
            <a:avLst/>
          </a:prstGeom>
          <a:noFill/>
          <a:ln>
            <a:noFill/>
          </a:ln>
        </p:spPr>
        <p:txBody>
          <a:bodyPr anchorCtr="0" anchor="t" bIns="45925" lIns="91850" spcFirstLastPara="1" rIns="91850" wrap="square" tIns="45925">
            <a:noAutofit/>
          </a:bodyPr>
          <a:lstStyle/>
          <a:p>
            <a:pPr indent="0" lvl="0" marL="0" rtl="0" algn="l">
              <a:lnSpc>
                <a:spcPct val="100000"/>
              </a:lnSpc>
              <a:spcBef>
                <a:spcPts val="0"/>
              </a:spcBef>
              <a:spcAft>
                <a:spcPts val="0"/>
              </a:spcAft>
              <a:buSzPts val="1400"/>
              <a:buNone/>
            </a:pPr>
            <a:r>
              <a:t/>
            </a:r>
            <a:endParaRPr/>
          </a:p>
        </p:txBody>
      </p:sp>
      <p:sp>
        <p:nvSpPr>
          <p:cNvPr id="1358" name="Google Shape;1358;p48:notes"/>
          <p:cNvSpPr/>
          <p:nvPr>
            <p:ph idx="2" type="sldImg"/>
          </p:nvPr>
        </p:nvSpPr>
        <p:spPr>
          <a:xfrm>
            <a:off x="919163" y="733425"/>
            <a:ext cx="4886325" cy="366553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6" name="Shape 1366"/>
        <p:cNvGrpSpPr/>
        <p:nvPr/>
      </p:nvGrpSpPr>
      <p:grpSpPr>
        <a:xfrm>
          <a:off x="0" y="0"/>
          <a:ext cx="0" cy="0"/>
          <a:chOff x="0" y="0"/>
          <a:chExt cx="0" cy="0"/>
        </a:xfrm>
      </p:grpSpPr>
      <p:sp>
        <p:nvSpPr>
          <p:cNvPr id="1367" name="Google Shape;1367;p49:notes"/>
          <p:cNvSpPr txBox="1"/>
          <p:nvPr>
            <p:ph idx="1" type="body"/>
          </p:nvPr>
        </p:nvSpPr>
        <p:spPr>
          <a:xfrm>
            <a:off x="673100" y="4643437"/>
            <a:ext cx="5378450" cy="4397375"/>
          </a:xfrm>
          <a:prstGeom prst="rect">
            <a:avLst/>
          </a:prstGeom>
          <a:noFill/>
          <a:ln>
            <a:noFill/>
          </a:ln>
        </p:spPr>
        <p:txBody>
          <a:bodyPr anchorCtr="0" anchor="t" bIns="45925" lIns="91850" spcFirstLastPara="1" rIns="91850" wrap="square" tIns="45925">
            <a:noAutofit/>
          </a:bodyPr>
          <a:lstStyle/>
          <a:p>
            <a:pPr indent="0" lvl="0" marL="0" rtl="0" algn="l">
              <a:lnSpc>
                <a:spcPct val="100000"/>
              </a:lnSpc>
              <a:spcBef>
                <a:spcPts val="0"/>
              </a:spcBef>
              <a:spcAft>
                <a:spcPts val="0"/>
              </a:spcAft>
              <a:buSzPts val="1400"/>
              <a:buNone/>
            </a:pPr>
            <a:r>
              <a:t/>
            </a:r>
            <a:endParaRPr/>
          </a:p>
        </p:txBody>
      </p:sp>
      <p:sp>
        <p:nvSpPr>
          <p:cNvPr id="1368" name="Google Shape;1368;p49:notes"/>
          <p:cNvSpPr/>
          <p:nvPr>
            <p:ph idx="2" type="sldImg"/>
          </p:nvPr>
        </p:nvSpPr>
        <p:spPr>
          <a:xfrm>
            <a:off x="919163" y="733425"/>
            <a:ext cx="4886325" cy="366553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9" name="Shape 919"/>
        <p:cNvGrpSpPr/>
        <p:nvPr/>
      </p:nvGrpSpPr>
      <p:grpSpPr>
        <a:xfrm>
          <a:off x="0" y="0"/>
          <a:ext cx="0" cy="0"/>
          <a:chOff x="0" y="0"/>
          <a:chExt cx="0" cy="0"/>
        </a:xfrm>
      </p:grpSpPr>
      <p:sp>
        <p:nvSpPr>
          <p:cNvPr id="920" name="Google Shape;920;p5:notes"/>
          <p:cNvSpPr txBox="1"/>
          <p:nvPr>
            <p:ph idx="12" type="sldNum"/>
          </p:nvPr>
        </p:nvSpPr>
        <p:spPr>
          <a:xfrm>
            <a:off x="3808412" y="9283700"/>
            <a:ext cx="2914650" cy="488950"/>
          </a:xfrm>
          <a:prstGeom prst="rect">
            <a:avLst/>
          </a:prstGeom>
          <a:noFill/>
          <a:ln>
            <a:noFill/>
          </a:ln>
        </p:spPr>
        <p:txBody>
          <a:bodyPr anchorCtr="0" anchor="b" bIns="45925" lIns="91850" spcFirstLastPara="1" rIns="91850" wrap="square" tIns="45925">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000000"/>
                </a:solidFill>
                <a:latin typeface="Times New Roman"/>
                <a:ea typeface="Times New Roman"/>
                <a:cs typeface="Times New Roman"/>
                <a:sym typeface="Times New Roman"/>
              </a:rPr>
              <a:t>‹#›</a:t>
            </a:fld>
            <a:endParaRPr b="0" i="0" sz="1200" u="none" cap="none" strike="noStrike">
              <a:solidFill>
                <a:srgbClr val="000000"/>
              </a:solidFill>
              <a:latin typeface="Times New Roman"/>
              <a:ea typeface="Times New Roman"/>
              <a:cs typeface="Times New Roman"/>
              <a:sym typeface="Times New Roman"/>
            </a:endParaRPr>
          </a:p>
        </p:txBody>
      </p:sp>
      <p:sp>
        <p:nvSpPr>
          <p:cNvPr id="921" name="Google Shape;921;p5:notes"/>
          <p:cNvSpPr/>
          <p:nvPr>
            <p:ph idx="2" type="sldImg"/>
          </p:nvPr>
        </p:nvSpPr>
        <p:spPr>
          <a:xfrm>
            <a:off x="919163" y="733425"/>
            <a:ext cx="4886325" cy="3665538"/>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922" name="Google Shape;922;p5:notes"/>
          <p:cNvSpPr txBox="1"/>
          <p:nvPr>
            <p:ph idx="1" type="body"/>
          </p:nvPr>
        </p:nvSpPr>
        <p:spPr>
          <a:xfrm>
            <a:off x="673100" y="4643437"/>
            <a:ext cx="5378450" cy="4397375"/>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45925" lIns="91850" spcFirstLastPara="1" rIns="91850" wrap="square" tIns="45925">
            <a:noAutofit/>
          </a:bodyPr>
          <a:lstStyle/>
          <a:p>
            <a:pPr indent="-228600" lvl="0" marL="457200" marR="0" rtl="0" algn="l">
              <a:lnSpc>
                <a:spcPct val="100000"/>
              </a:lnSpc>
              <a:spcBef>
                <a:spcPts val="0"/>
              </a:spcBef>
              <a:spcAft>
                <a:spcPts val="0"/>
              </a:spcAft>
              <a:buSzPts val="1400"/>
              <a:buNone/>
            </a:pPr>
            <a:r>
              <a:t/>
            </a:r>
            <a:endParaRPr>
              <a:latin typeface="Arial"/>
              <a:ea typeface="Arial"/>
              <a:cs typeface="Arial"/>
              <a:sym typeface="Arial"/>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8" name="Shape 1378"/>
        <p:cNvGrpSpPr/>
        <p:nvPr/>
      </p:nvGrpSpPr>
      <p:grpSpPr>
        <a:xfrm>
          <a:off x="0" y="0"/>
          <a:ext cx="0" cy="0"/>
          <a:chOff x="0" y="0"/>
          <a:chExt cx="0" cy="0"/>
        </a:xfrm>
      </p:grpSpPr>
      <p:sp>
        <p:nvSpPr>
          <p:cNvPr id="1379" name="Google Shape;1379;p50:notes"/>
          <p:cNvSpPr txBox="1"/>
          <p:nvPr>
            <p:ph idx="1" type="body"/>
          </p:nvPr>
        </p:nvSpPr>
        <p:spPr>
          <a:xfrm>
            <a:off x="673100" y="4643437"/>
            <a:ext cx="5378450" cy="4397375"/>
          </a:xfrm>
          <a:prstGeom prst="rect">
            <a:avLst/>
          </a:prstGeom>
          <a:noFill/>
          <a:ln>
            <a:noFill/>
          </a:ln>
        </p:spPr>
        <p:txBody>
          <a:bodyPr anchorCtr="0" anchor="t" bIns="45925" lIns="91850" spcFirstLastPara="1" rIns="91850" wrap="square" tIns="45925">
            <a:noAutofit/>
          </a:bodyPr>
          <a:lstStyle/>
          <a:p>
            <a:pPr indent="0" lvl="0" marL="0" rtl="0" algn="l">
              <a:lnSpc>
                <a:spcPct val="100000"/>
              </a:lnSpc>
              <a:spcBef>
                <a:spcPts val="0"/>
              </a:spcBef>
              <a:spcAft>
                <a:spcPts val="0"/>
              </a:spcAft>
              <a:buSzPts val="1400"/>
              <a:buNone/>
            </a:pPr>
            <a:r>
              <a:t/>
            </a:r>
            <a:endParaRPr/>
          </a:p>
        </p:txBody>
      </p:sp>
      <p:sp>
        <p:nvSpPr>
          <p:cNvPr id="1380" name="Google Shape;1380;p50:notes"/>
          <p:cNvSpPr/>
          <p:nvPr>
            <p:ph idx="2" type="sldImg"/>
          </p:nvPr>
        </p:nvSpPr>
        <p:spPr>
          <a:xfrm>
            <a:off x="919163" y="733425"/>
            <a:ext cx="4886325" cy="366553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8" name="Shape 1388"/>
        <p:cNvGrpSpPr/>
        <p:nvPr/>
      </p:nvGrpSpPr>
      <p:grpSpPr>
        <a:xfrm>
          <a:off x="0" y="0"/>
          <a:ext cx="0" cy="0"/>
          <a:chOff x="0" y="0"/>
          <a:chExt cx="0" cy="0"/>
        </a:xfrm>
      </p:grpSpPr>
      <p:sp>
        <p:nvSpPr>
          <p:cNvPr id="1389" name="Google Shape;1389;p51:notes"/>
          <p:cNvSpPr txBox="1"/>
          <p:nvPr>
            <p:ph idx="1" type="body"/>
          </p:nvPr>
        </p:nvSpPr>
        <p:spPr>
          <a:xfrm>
            <a:off x="673100" y="4643437"/>
            <a:ext cx="5378450" cy="4397375"/>
          </a:xfrm>
          <a:prstGeom prst="rect">
            <a:avLst/>
          </a:prstGeom>
          <a:noFill/>
          <a:ln>
            <a:noFill/>
          </a:ln>
        </p:spPr>
        <p:txBody>
          <a:bodyPr anchorCtr="0" anchor="t" bIns="45925" lIns="91850" spcFirstLastPara="1" rIns="91850" wrap="square" tIns="45925">
            <a:noAutofit/>
          </a:bodyPr>
          <a:lstStyle/>
          <a:p>
            <a:pPr indent="0" lvl="0" marL="0" rtl="0" algn="l">
              <a:lnSpc>
                <a:spcPct val="100000"/>
              </a:lnSpc>
              <a:spcBef>
                <a:spcPts val="0"/>
              </a:spcBef>
              <a:spcAft>
                <a:spcPts val="0"/>
              </a:spcAft>
              <a:buSzPts val="1400"/>
              <a:buNone/>
            </a:pPr>
            <a:r>
              <a:t/>
            </a:r>
            <a:endParaRPr/>
          </a:p>
        </p:txBody>
      </p:sp>
      <p:sp>
        <p:nvSpPr>
          <p:cNvPr id="1390" name="Google Shape;1390;p51:notes"/>
          <p:cNvSpPr/>
          <p:nvPr>
            <p:ph idx="2" type="sldImg"/>
          </p:nvPr>
        </p:nvSpPr>
        <p:spPr>
          <a:xfrm>
            <a:off x="919163" y="733425"/>
            <a:ext cx="4886325" cy="366553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1" name="Shape 1401"/>
        <p:cNvGrpSpPr/>
        <p:nvPr/>
      </p:nvGrpSpPr>
      <p:grpSpPr>
        <a:xfrm>
          <a:off x="0" y="0"/>
          <a:ext cx="0" cy="0"/>
          <a:chOff x="0" y="0"/>
          <a:chExt cx="0" cy="0"/>
        </a:xfrm>
      </p:grpSpPr>
      <p:sp>
        <p:nvSpPr>
          <p:cNvPr id="1402" name="Google Shape;1402;p52:notes"/>
          <p:cNvSpPr txBox="1"/>
          <p:nvPr>
            <p:ph idx="1" type="body"/>
          </p:nvPr>
        </p:nvSpPr>
        <p:spPr>
          <a:xfrm>
            <a:off x="673100" y="4643437"/>
            <a:ext cx="5378450" cy="4397375"/>
          </a:xfrm>
          <a:prstGeom prst="rect">
            <a:avLst/>
          </a:prstGeom>
          <a:noFill/>
          <a:ln>
            <a:noFill/>
          </a:ln>
        </p:spPr>
        <p:txBody>
          <a:bodyPr anchorCtr="0" anchor="t" bIns="45925" lIns="91850" spcFirstLastPara="1" rIns="91850" wrap="square" tIns="45925">
            <a:noAutofit/>
          </a:bodyPr>
          <a:lstStyle/>
          <a:p>
            <a:pPr indent="0" lvl="0" marL="0" rtl="0" algn="l">
              <a:lnSpc>
                <a:spcPct val="100000"/>
              </a:lnSpc>
              <a:spcBef>
                <a:spcPts val="0"/>
              </a:spcBef>
              <a:spcAft>
                <a:spcPts val="0"/>
              </a:spcAft>
              <a:buSzPts val="1400"/>
              <a:buNone/>
            </a:pPr>
            <a:r>
              <a:t/>
            </a:r>
            <a:endParaRPr/>
          </a:p>
        </p:txBody>
      </p:sp>
      <p:sp>
        <p:nvSpPr>
          <p:cNvPr id="1403" name="Google Shape;1403;p52:notes"/>
          <p:cNvSpPr/>
          <p:nvPr>
            <p:ph idx="2" type="sldImg"/>
          </p:nvPr>
        </p:nvSpPr>
        <p:spPr>
          <a:xfrm>
            <a:off x="919163" y="733425"/>
            <a:ext cx="4886325" cy="366553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9" name="Shape 1409"/>
        <p:cNvGrpSpPr/>
        <p:nvPr/>
      </p:nvGrpSpPr>
      <p:grpSpPr>
        <a:xfrm>
          <a:off x="0" y="0"/>
          <a:ext cx="0" cy="0"/>
          <a:chOff x="0" y="0"/>
          <a:chExt cx="0" cy="0"/>
        </a:xfrm>
      </p:grpSpPr>
      <p:sp>
        <p:nvSpPr>
          <p:cNvPr id="1410" name="Google Shape;1410;p53:notes"/>
          <p:cNvSpPr txBox="1"/>
          <p:nvPr>
            <p:ph idx="1" type="body"/>
          </p:nvPr>
        </p:nvSpPr>
        <p:spPr>
          <a:xfrm>
            <a:off x="673100" y="4643437"/>
            <a:ext cx="5378450" cy="4397375"/>
          </a:xfrm>
          <a:prstGeom prst="rect">
            <a:avLst/>
          </a:prstGeom>
          <a:noFill/>
          <a:ln>
            <a:noFill/>
          </a:ln>
        </p:spPr>
        <p:txBody>
          <a:bodyPr anchorCtr="0" anchor="t" bIns="45925" lIns="91850" spcFirstLastPara="1" rIns="91850" wrap="square" tIns="45925">
            <a:noAutofit/>
          </a:bodyPr>
          <a:lstStyle/>
          <a:p>
            <a:pPr indent="0" lvl="0" marL="0" rtl="0" algn="l">
              <a:lnSpc>
                <a:spcPct val="100000"/>
              </a:lnSpc>
              <a:spcBef>
                <a:spcPts val="0"/>
              </a:spcBef>
              <a:spcAft>
                <a:spcPts val="0"/>
              </a:spcAft>
              <a:buSzPts val="1400"/>
              <a:buNone/>
            </a:pPr>
            <a:r>
              <a:t/>
            </a:r>
            <a:endParaRPr/>
          </a:p>
        </p:txBody>
      </p:sp>
      <p:sp>
        <p:nvSpPr>
          <p:cNvPr id="1411" name="Google Shape;1411;p53:notes"/>
          <p:cNvSpPr/>
          <p:nvPr>
            <p:ph idx="2" type="sldImg"/>
          </p:nvPr>
        </p:nvSpPr>
        <p:spPr>
          <a:xfrm>
            <a:off x="919163" y="733425"/>
            <a:ext cx="4886325" cy="366553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9" name="Shape 1419"/>
        <p:cNvGrpSpPr/>
        <p:nvPr/>
      </p:nvGrpSpPr>
      <p:grpSpPr>
        <a:xfrm>
          <a:off x="0" y="0"/>
          <a:ext cx="0" cy="0"/>
          <a:chOff x="0" y="0"/>
          <a:chExt cx="0" cy="0"/>
        </a:xfrm>
      </p:grpSpPr>
      <p:sp>
        <p:nvSpPr>
          <p:cNvPr id="1420" name="Google Shape;1420;p54:notes"/>
          <p:cNvSpPr txBox="1"/>
          <p:nvPr>
            <p:ph idx="1" type="body"/>
          </p:nvPr>
        </p:nvSpPr>
        <p:spPr>
          <a:xfrm>
            <a:off x="673100" y="4643437"/>
            <a:ext cx="5378450" cy="4397375"/>
          </a:xfrm>
          <a:prstGeom prst="rect">
            <a:avLst/>
          </a:prstGeom>
          <a:noFill/>
          <a:ln>
            <a:noFill/>
          </a:ln>
        </p:spPr>
        <p:txBody>
          <a:bodyPr anchorCtr="0" anchor="t" bIns="45925" lIns="91850" spcFirstLastPara="1" rIns="91850" wrap="square" tIns="45925">
            <a:noAutofit/>
          </a:bodyPr>
          <a:lstStyle/>
          <a:p>
            <a:pPr indent="0" lvl="0" marL="0" rtl="0" algn="l">
              <a:lnSpc>
                <a:spcPct val="100000"/>
              </a:lnSpc>
              <a:spcBef>
                <a:spcPts val="0"/>
              </a:spcBef>
              <a:spcAft>
                <a:spcPts val="0"/>
              </a:spcAft>
              <a:buSzPts val="1400"/>
              <a:buNone/>
            </a:pPr>
            <a:r>
              <a:t/>
            </a:r>
            <a:endParaRPr/>
          </a:p>
        </p:txBody>
      </p:sp>
      <p:sp>
        <p:nvSpPr>
          <p:cNvPr id="1421" name="Google Shape;1421;p54:notes"/>
          <p:cNvSpPr/>
          <p:nvPr>
            <p:ph idx="2" type="sldImg"/>
          </p:nvPr>
        </p:nvSpPr>
        <p:spPr>
          <a:xfrm>
            <a:off x="919163" y="733425"/>
            <a:ext cx="4886325" cy="366553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9" name="Shape 1429"/>
        <p:cNvGrpSpPr/>
        <p:nvPr/>
      </p:nvGrpSpPr>
      <p:grpSpPr>
        <a:xfrm>
          <a:off x="0" y="0"/>
          <a:ext cx="0" cy="0"/>
          <a:chOff x="0" y="0"/>
          <a:chExt cx="0" cy="0"/>
        </a:xfrm>
      </p:grpSpPr>
      <p:sp>
        <p:nvSpPr>
          <p:cNvPr id="1430" name="Google Shape;1430;p55:notes"/>
          <p:cNvSpPr txBox="1"/>
          <p:nvPr>
            <p:ph idx="1" type="body"/>
          </p:nvPr>
        </p:nvSpPr>
        <p:spPr>
          <a:xfrm>
            <a:off x="673100" y="4643437"/>
            <a:ext cx="5378450" cy="4397375"/>
          </a:xfrm>
          <a:prstGeom prst="rect">
            <a:avLst/>
          </a:prstGeom>
          <a:noFill/>
          <a:ln>
            <a:noFill/>
          </a:ln>
        </p:spPr>
        <p:txBody>
          <a:bodyPr anchorCtr="0" anchor="t" bIns="45925" lIns="91850" spcFirstLastPara="1" rIns="91850" wrap="square" tIns="45925">
            <a:noAutofit/>
          </a:bodyPr>
          <a:lstStyle/>
          <a:p>
            <a:pPr indent="0" lvl="0" marL="0" rtl="0" algn="l">
              <a:lnSpc>
                <a:spcPct val="100000"/>
              </a:lnSpc>
              <a:spcBef>
                <a:spcPts val="0"/>
              </a:spcBef>
              <a:spcAft>
                <a:spcPts val="0"/>
              </a:spcAft>
              <a:buSzPts val="1400"/>
              <a:buNone/>
            </a:pPr>
            <a:r>
              <a:t/>
            </a:r>
            <a:endParaRPr/>
          </a:p>
        </p:txBody>
      </p:sp>
      <p:sp>
        <p:nvSpPr>
          <p:cNvPr id="1431" name="Google Shape;1431;p55:notes"/>
          <p:cNvSpPr/>
          <p:nvPr>
            <p:ph idx="2" type="sldImg"/>
          </p:nvPr>
        </p:nvSpPr>
        <p:spPr>
          <a:xfrm>
            <a:off x="919163" y="733425"/>
            <a:ext cx="4886325" cy="366553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9" name="Shape 1439"/>
        <p:cNvGrpSpPr/>
        <p:nvPr/>
      </p:nvGrpSpPr>
      <p:grpSpPr>
        <a:xfrm>
          <a:off x="0" y="0"/>
          <a:ext cx="0" cy="0"/>
          <a:chOff x="0" y="0"/>
          <a:chExt cx="0" cy="0"/>
        </a:xfrm>
      </p:grpSpPr>
      <p:sp>
        <p:nvSpPr>
          <p:cNvPr id="1440" name="Google Shape;1440;p56:notes"/>
          <p:cNvSpPr txBox="1"/>
          <p:nvPr>
            <p:ph idx="1" type="body"/>
          </p:nvPr>
        </p:nvSpPr>
        <p:spPr>
          <a:xfrm>
            <a:off x="673100" y="4643437"/>
            <a:ext cx="5378450" cy="4397375"/>
          </a:xfrm>
          <a:prstGeom prst="rect">
            <a:avLst/>
          </a:prstGeom>
          <a:noFill/>
          <a:ln>
            <a:noFill/>
          </a:ln>
        </p:spPr>
        <p:txBody>
          <a:bodyPr anchorCtr="0" anchor="t" bIns="45925" lIns="91850" spcFirstLastPara="1" rIns="91850" wrap="square" tIns="45925">
            <a:noAutofit/>
          </a:bodyPr>
          <a:lstStyle/>
          <a:p>
            <a:pPr indent="0" lvl="0" marL="0" rtl="0" algn="l">
              <a:lnSpc>
                <a:spcPct val="100000"/>
              </a:lnSpc>
              <a:spcBef>
                <a:spcPts val="0"/>
              </a:spcBef>
              <a:spcAft>
                <a:spcPts val="0"/>
              </a:spcAft>
              <a:buSzPts val="1400"/>
              <a:buNone/>
            </a:pPr>
            <a:r>
              <a:t/>
            </a:r>
            <a:endParaRPr/>
          </a:p>
        </p:txBody>
      </p:sp>
      <p:sp>
        <p:nvSpPr>
          <p:cNvPr id="1441" name="Google Shape;1441;p56:notes"/>
          <p:cNvSpPr/>
          <p:nvPr>
            <p:ph idx="2" type="sldImg"/>
          </p:nvPr>
        </p:nvSpPr>
        <p:spPr>
          <a:xfrm>
            <a:off x="919163" y="733425"/>
            <a:ext cx="4886325" cy="366553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9" name="Shape 1449"/>
        <p:cNvGrpSpPr/>
        <p:nvPr/>
      </p:nvGrpSpPr>
      <p:grpSpPr>
        <a:xfrm>
          <a:off x="0" y="0"/>
          <a:ext cx="0" cy="0"/>
          <a:chOff x="0" y="0"/>
          <a:chExt cx="0" cy="0"/>
        </a:xfrm>
      </p:grpSpPr>
      <p:sp>
        <p:nvSpPr>
          <p:cNvPr id="1450" name="Google Shape;1450;p57:notes"/>
          <p:cNvSpPr txBox="1"/>
          <p:nvPr>
            <p:ph idx="1" type="body"/>
          </p:nvPr>
        </p:nvSpPr>
        <p:spPr>
          <a:xfrm>
            <a:off x="673100" y="4643437"/>
            <a:ext cx="5378450" cy="4397375"/>
          </a:xfrm>
          <a:prstGeom prst="rect">
            <a:avLst/>
          </a:prstGeom>
          <a:noFill/>
          <a:ln>
            <a:noFill/>
          </a:ln>
        </p:spPr>
        <p:txBody>
          <a:bodyPr anchorCtr="0" anchor="t" bIns="45925" lIns="91850" spcFirstLastPara="1" rIns="91850" wrap="square" tIns="45925">
            <a:noAutofit/>
          </a:bodyPr>
          <a:lstStyle/>
          <a:p>
            <a:pPr indent="0" lvl="0" marL="0" rtl="0" algn="l">
              <a:lnSpc>
                <a:spcPct val="100000"/>
              </a:lnSpc>
              <a:spcBef>
                <a:spcPts val="0"/>
              </a:spcBef>
              <a:spcAft>
                <a:spcPts val="0"/>
              </a:spcAft>
              <a:buSzPts val="1400"/>
              <a:buNone/>
            </a:pPr>
            <a:r>
              <a:t/>
            </a:r>
            <a:endParaRPr/>
          </a:p>
        </p:txBody>
      </p:sp>
      <p:sp>
        <p:nvSpPr>
          <p:cNvPr id="1451" name="Google Shape;1451;p57:notes"/>
          <p:cNvSpPr/>
          <p:nvPr>
            <p:ph idx="2" type="sldImg"/>
          </p:nvPr>
        </p:nvSpPr>
        <p:spPr>
          <a:xfrm>
            <a:off x="919163" y="733425"/>
            <a:ext cx="4886325" cy="366553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8" name="Shape 1458"/>
        <p:cNvGrpSpPr/>
        <p:nvPr/>
      </p:nvGrpSpPr>
      <p:grpSpPr>
        <a:xfrm>
          <a:off x="0" y="0"/>
          <a:ext cx="0" cy="0"/>
          <a:chOff x="0" y="0"/>
          <a:chExt cx="0" cy="0"/>
        </a:xfrm>
      </p:grpSpPr>
      <p:sp>
        <p:nvSpPr>
          <p:cNvPr id="1459" name="Google Shape;1459;p58:notes"/>
          <p:cNvSpPr txBox="1"/>
          <p:nvPr>
            <p:ph idx="1" type="body"/>
          </p:nvPr>
        </p:nvSpPr>
        <p:spPr>
          <a:xfrm>
            <a:off x="673100" y="4643437"/>
            <a:ext cx="5378450" cy="4397375"/>
          </a:xfrm>
          <a:prstGeom prst="rect">
            <a:avLst/>
          </a:prstGeom>
          <a:noFill/>
          <a:ln>
            <a:noFill/>
          </a:ln>
        </p:spPr>
        <p:txBody>
          <a:bodyPr anchorCtr="0" anchor="t" bIns="45925" lIns="91850" spcFirstLastPara="1" rIns="91850" wrap="square" tIns="45925">
            <a:noAutofit/>
          </a:bodyPr>
          <a:lstStyle/>
          <a:p>
            <a:pPr indent="0" lvl="0" marL="0" rtl="0" algn="l">
              <a:lnSpc>
                <a:spcPct val="100000"/>
              </a:lnSpc>
              <a:spcBef>
                <a:spcPts val="0"/>
              </a:spcBef>
              <a:spcAft>
                <a:spcPts val="0"/>
              </a:spcAft>
              <a:buSzPts val="1400"/>
              <a:buNone/>
            </a:pPr>
            <a:r>
              <a:t/>
            </a:r>
            <a:endParaRPr/>
          </a:p>
        </p:txBody>
      </p:sp>
      <p:sp>
        <p:nvSpPr>
          <p:cNvPr id="1460" name="Google Shape;1460;p58:notes"/>
          <p:cNvSpPr/>
          <p:nvPr>
            <p:ph idx="2" type="sldImg"/>
          </p:nvPr>
        </p:nvSpPr>
        <p:spPr>
          <a:xfrm>
            <a:off x="919163" y="733425"/>
            <a:ext cx="4886325" cy="366553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0" name="Shape 1470"/>
        <p:cNvGrpSpPr/>
        <p:nvPr/>
      </p:nvGrpSpPr>
      <p:grpSpPr>
        <a:xfrm>
          <a:off x="0" y="0"/>
          <a:ext cx="0" cy="0"/>
          <a:chOff x="0" y="0"/>
          <a:chExt cx="0" cy="0"/>
        </a:xfrm>
      </p:grpSpPr>
      <p:sp>
        <p:nvSpPr>
          <p:cNvPr id="1471" name="Google Shape;1471;p59:notes"/>
          <p:cNvSpPr txBox="1"/>
          <p:nvPr>
            <p:ph idx="1" type="body"/>
          </p:nvPr>
        </p:nvSpPr>
        <p:spPr>
          <a:xfrm>
            <a:off x="673100" y="4643437"/>
            <a:ext cx="5378450" cy="4397375"/>
          </a:xfrm>
          <a:prstGeom prst="rect">
            <a:avLst/>
          </a:prstGeom>
          <a:noFill/>
          <a:ln>
            <a:noFill/>
          </a:ln>
        </p:spPr>
        <p:txBody>
          <a:bodyPr anchorCtr="0" anchor="t" bIns="45925" lIns="91850" spcFirstLastPara="1" rIns="91850" wrap="square" tIns="45925">
            <a:noAutofit/>
          </a:bodyPr>
          <a:lstStyle/>
          <a:p>
            <a:pPr indent="0" lvl="0" marL="0" rtl="0" algn="l">
              <a:lnSpc>
                <a:spcPct val="100000"/>
              </a:lnSpc>
              <a:spcBef>
                <a:spcPts val="0"/>
              </a:spcBef>
              <a:spcAft>
                <a:spcPts val="0"/>
              </a:spcAft>
              <a:buSzPts val="1400"/>
              <a:buNone/>
            </a:pPr>
            <a:r>
              <a:t/>
            </a:r>
            <a:endParaRPr/>
          </a:p>
        </p:txBody>
      </p:sp>
      <p:sp>
        <p:nvSpPr>
          <p:cNvPr id="1472" name="Google Shape;1472;p59:notes"/>
          <p:cNvSpPr/>
          <p:nvPr>
            <p:ph idx="2" type="sldImg"/>
          </p:nvPr>
        </p:nvSpPr>
        <p:spPr>
          <a:xfrm>
            <a:off x="919163" y="733425"/>
            <a:ext cx="4886325" cy="366553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3" name="Shape 943"/>
        <p:cNvGrpSpPr/>
        <p:nvPr/>
      </p:nvGrpSpPr>
      <p:grpSpPr>
        <a:xfrm>
          <a:off x="0" y="0"/>
          <a:ext cx="0" cy="0"/>
          <a:chOff x="0" y="0"/>
          <a:chExt cx="0" cy="0"/>
        </a:xfrm>
      </p:grpSpPr>
      <p:sp>
        <p:nvSpPr>
          <p:cNvPr id="944" name="Google Shape;944;p6:notes"/>
          <p:cNvSpPr txBox="1"/>
          <p:nvPr>
            <p:ph idx="1" type="body"/>
          </p:nvPr>
        </p:nvSpPr>
        <p:spPr>
          <a:xfrm>
            <a:off x="672465" y="4642757"/>
            <a:ext cx="5379600" cy="4398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45" name="Google Shape;945;p6:notes"/>
          <p:cNvSpPr/>
          <p:nvPr>
            <p:ph idx="2" type="sldImg"/>
          </p:nvPr>
        </p:nvSpPr>
        <p:spPr>
          <a:xfrm>
            <a:off x="919163" y="733425"/>
            <a:ext cx="4886325" cy="366553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8" name="Shape 1478"/>
        <p:cNvGrpSpPr/>
        <p:nvPr/>
      </p:nvGrpSpPr>
      <p:grpSpPr>
        <a:xfrm>
          <a:off x="0" y="0"/>
          <a:ext cx="0" cy="0"/>
          <a:chOff x="0" y="0"/>
          <a:chExt cx="0" cy="0"/>
        </a:xfrm>
      </p:grpSpPr>
      <p:sp>
        <p:nvSpPr>
          <p:cNvPr id="1479" name="Google Shape;1479;p60:notes"/>
          <p:cNvSpPr txBox="1"/>
          <p:nvPr>
            <p:ph idx="1" type="body"/>
          </p:nvPr>
        </p:nvSpPr>
        <p:spPr>
          <a:xfrm>
            <a:off x="673100" y="4643437"/>
            <a:ext cx="5378450" cy="4397375"/>
          </a:xfrm>
          <a:prstGeom prst="rect">
            <a:avLst/>
          </a:prstGeom>
          <a:noFill/>
          <a:ln>
            <a:noFill/>
          </a:ln>
        </p:spPr>
        <p:txBody>
          <a:bodyPr anchorCtr="0" anchor="t" bIns="45925" lIns="91850" spcFirstLastPara="1" rIns="91850" wrap="square" tIns="45925">
            <a:noAutofit/>
          </a:bodyPr>
          <a:lstStyle/>
          <a:p>
            <a:pPr indent="0" lvl="0" marL="0" rtl="0" algn="l">
              <a:lnSpc>
                <a:spcPct val="100000"/>
              </a:lnSpc>
              <a:spcBef>
                <a:spcPts val="0"/>
              </a:spcBef>
              <a:spcAft>
                <a:spcPts val="0"/>
              </a:spcAft>
              <a:buSzPts val="1400"/>
              <a:buNone/>
            </a:pPr>
            <a:r>
              <a:t/>
            </a:r>
            <a:endParaRPr/>
          </a:p>
        </p:txBody>
      </p:sp>
      <p:sp>
        <p:nvSpPr>
          <p:cNvPr id="1480" name="Google Shape;1480;p60:notes"/>
          <p:cNvSpPr/>
          <p:nvPr>
            <p:ph idx="2" type="sldImg"/>
          </p:nvPr>
        </p:nvSpPr>
        <p:spPr>
          <a:xfrm>
            <a:off x="919163" y="733425"/>
            <a:ext cx="4886325" cy="366553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7" name="Shape 1487"/>
        <p:cNvGrpSpPr/>
        <p:nvPr/>
      </p:nvGrpSpPr>
      <p:grpSpPr>
        <a:xfrm>
          <a:off x="0" y="0"/>
          <a:ext cx="0" cy="0"/>
          <a:chOff x="0" y="0"/>
          <a:chExt cx="0" cy="0"/>
        </a:xfrm>
      </p:grpSpPr>
      <p:sp>
        <p:nvSpPr>
          <p:cNvPr id="1488" name="Google Shape;1488;p61:notes"/>
          <p:cNvSpPr txBox="1"/>
          <p:nvPr>
            <p:ph idx="1" type="body"/>
          </p:nvPr>
        </p:nvSpPr>
        <p:spPr>
          <a:xfrm>
            <a:off x="673100" y="4643437"/>
            <a:ext cx="5378450" cy="4397375"/>
          </a:xfrm>
          <a:prstGeom prst="rect">
            <a:avLst/>
          </a:prstGeom>
          <a:noFill/>
          <a:ln>
            <a:noFill/>
          </a:ln>
        </p:spPr>
        <p:txBody>
          <a:bodyPr anchorCtr="0" anchor="t" bIns="45925" lIns="91850" spcFirstLastPara="1" rIns="91850" wrap="square" tIns="45925">
            <a:noAutofit/>
          </a:bodyPr>
          <a:lstStyle/>
          <a:p>
            <a:pPr indent="0" lvl="0" marL="0" rtl="0" algn="l">
              <a:lnSpc>
                <a:spcPct val="100000"/>
              </a:lnSpc>
              <a:spcBef>
                <a:spcPts val="0"/>
              </a:spcBef>
              <a:spcAft>
                <a:spcPts val="0"/>
              </a:spcAft>
              <a:buSzPts val="1400"/>
              <a:buNone/>
            </a:pPr>
            <a:r>
              <a:t/>
            </a:r>
            <a:endParaRPr/>
          </a:p>
        </p:txBody>
      </p:sp>
      <p:sp>
        <p:nvSpPr>
          <p:cNvPr id="1489" name="Google Shape;1489;p61:notes"/>
          <p:cNvSpPr/>
          <p:nvPr>
            <p:ph idx="2" type="sldImg"/>
          </p:nvPr>
        </p:nvSpPr>
        <p:spPr>
          <a:xfrm>
            <a:off x="919163" y="733425"/>
            <a:ext cx="4886325" cy="366553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7" name="Shape 1497"/>
        <p:cNvGrpSpPr/>
        <p:nvPr/>
      </p:nvGrpSpPr>
      <p:grpSpPr>
        <a:xfrm>
          <a:off x="0" y="0"/>
          <a:ext cx="0" cy="0"/>
          <a:chOff x="0" y="0"/>
          <a:chExt cx="0" cy="0"/>
        </a:xfrm>
      </p:grpSpPr>
      <p:sp>
        <p:nvSpPr>
          <p:cNvPr id="1498" name="Google Shape;1498;p62:notes"/>
          <p:cNvSpPr txBox="1"/>
          <p:nvPr>
            <p:ph idx="1" type="body"/>
          </p:nvPr>
        </p:nvSpPr>
        <p:spPr>
          <a:xfrm>
            <a:off x="673100" y="4643437"/>
            <a:ext cx="5378450" cy="4397375"/>
          </a:xfrm>
          <a:prstGeom prst="rect">
            <a:avLst/>
          </a:prstGeom>
          <a:noFill/>
          <a:ln>
            <a:noFill/>
          </a:ln>
        </p:spPr>
        <p:txBody>
          <a:bodyPr anchorCtr="0" anchor="t" bIns="45925" lIns="91850" spcFirstLastPara="1" rIns="91850" wrap="square" tIns="45925">
            <a:noAutofit/>
          </a:bodyPr>
          <a:lstStyle/>
          <a:p>
            <a:pPr indent="0" lvl="0" marL="0" rtl="0" algn="l">
              <a:lnSpc>
                <a:spcPct val="100000"/>
              </a:lnSpc>
              <a:spcBef>
                <a:spcPts val="0"/>
              </a:spcBef>
              <a:spcAft>
                <a:spcPts val="0"/>
              </a:spcAft>
              <a:buSzPts val="1400"/>
              <a:buNone/>
            </a:pPr>
            <a:r>
              <a:t/>
            </a:r>
            <a:endParaRPr/>
          </a:p>
        </p:txBody>
      </p:sp>
      <p:sp>
        <p:nvSpPr>
          <p:cNvPr id="1499" name="Google Shape;1499;p62:notes"/>
          <p:cNvSpPr/>
          <p:nvPr>
            <p:ph idx="2" type="sldImg"/>
          </p:nvPr>
        </p:nvSpPr>
        <p:spPr>
          <a:xfrm>
            <a:off x="919163" y="733425"/>
            <a:ext cx="4886325" cy="366553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7" name="Shape 1507"/>
        <p:cNvGrpSpPr/>
        <p:nvPr/>
      </p:nvGrpSpPr>
      <p:grpSpPr>
        <a:xfrm>
          <a:off x="0" y="0"/>
          <a:ext cx="0" cy="0"/>
          <a:chOff x="0" y="0"/>
          <a:chExt cx="0" cy="0"/>
        </a:xfrm>
      </p:grpSpPr>
      <p:sp>
        <p:nvSpPr>
          <p:cNvPr id="1508" name="Google Shape;1508;p63:notes"/>
          <p:cNvSpPr txBox="1"/>
          <p:nvPr>
            <p:ph idx="1" type="body"/>
          </p:nvPr>
        </p:nvSpPr>
        <p:spPr>
          <a:xfrm>
            <a:off x="673100" y="4643437"/>
            <a:ext cx="5378450" cy="4397375"/>
          </a:xfrm>
          <a:prstGeom prst="rect">
            <a:avLst/>
          </a:prstGeom>
          <a:noFill/>
          <a:ln>
            <a:noFill/>
          </a:ln>
        </p:spPr>
        <p:txBody>
          <a:bodyPr anchorCtr="0" anchor="t" bIns="45925" lIns="91850" spcFirstLastPara="1" rIns="91850" wrap="square" tIns="45925">
            <a:noAutofit/>
          </a:bodyPr>
          <a:lstStyle/>
          <a:p>
            <a:pPr indent="0" lvl="0" marL="0" rtl="0" algn="l">
              <a:lnSpc>
                <a:spcPct val="100000"/>
              </a:lnSpc>
              <a:spcBef>
                <a:spcPts val="0"/>
              </a:spcBef>
              <a:spcAft>
                <a:spcPts val="0"/>
              </a:spcAft>
              <a:buSzPts val="1400"/>
              <a:buNone/>
            </a:pPr>
            <a:r>
              <a:t/>
            </a:r>
            <a:endParaRPr/>
          </a:p>
        </p:txBody>
      </p:sp>
      <p:sp>
        <p:nvSpPr>
          <p:cNvPr id="1509" name="Google Shape;1509;p63:notes"/>
          <p:cNvSpPr/>
          <p:nvPr>
            <p:ph idx="2" type="sldImg"/>
          </p:nvPr>
        </p:nvSpPr>
        <p:spPr>
          <a:xfrm>
            <a:off x="919163" y="733425"/>
            <a:ext cx="4886325" cy="366553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7" name="Shape 1517"/>
        <p:cNvGrpSpPr/>
        <p:nvPr/>
      </p:nvGrpSpPr>
      <p:grpSpPr>
        <a:xfrm>
          <a:off x="0" y="0"/>
          <a:ext cx="0" cy="0"/>
          <a:chOff x="0" y="0"/>
          <a:chExt cx="0" cy="0"/>
        </a:xfrm>
      </p:grpSpPr>
      <p:sp>
        <p:nvSpPr>
          <p:cNvPr id="1518" name="Google Shape;1518;p64:notes"/>
          <p:cNvSpPr txBox="1"/>
          <p:nvPr>
            <p:ph idx="1" type="body"/>
          </p:nvPr>
        </p:nvSpPr>
        <p:spPr>
          <a:xfrm>
            <a:off x="673100" y="4643437"/>
            <a:ext cx="5378450" cy="4397375"/>
          </a:xfrm>
          <a:prstGeom prst="rect">
            <a:avLst/>
          </a:prstGeom>
          <a:noFill/>
          <a:ln>
            <a:noFill/>
          </a:ln>
        </p:spPr>
        <p:txBody>
          <a:bodyPr anchorCtr="0" anchor="t" bIns="45925" lIns="91850" spcFirstLastPara="1" rIns="91850" wrap="square" tIns="45925">
            <a:noAutofit/>
          </a:bodyPr>
          <a:lstStyle/>
          <a:p>
            <a:pPr indent="0" lvl="0" marL="0" rtl="0" algn="l">
              <a:lnSpc>
                <a:spcPct val="100000"/>
              </a:lnSpc>
              <a:spcBef>
                <a:spcPts val="0"/>
              </a:spcBef>
              <a:spcAft>
                <a:spcPts val="0"/>
              </a:spcAft>
              <a:buSzPts val="1400"/>
              <a:buNone/>
            </a:pPr>
            <a:r>
              <a:t/>
            </a:r>
            <a:endParaRPr/>
          </a:p>
        </p:txBody>
      </p:sp>
      <p:sp>
        <p:nvSpPr>
          <p:cNvPr id="1519" name="Google Shape;1519;p64:notes"/>
          <p:cNvSpPr/>
          <p:nvPr>
            <p:ph idx="2" type="sldImg"/>
          </p:nvPr>
        </p:nvSpPr>
        <p:spPr>
          <a:xfrm>
            <a:off x="919163" y="733425"/>
            <a:ext cx="4886325" cy="366553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5" name="Shape 1525"/>
        <p:cNvGrpSpPr/>
        <p:nvPr/>
      </p:nvGrpSpPr>
      <p:grpSpPr>
        <a:xfrm>
          <a:off x="0" y="0"/>
          <a:ext cx="0" cy="0"/>
          <a:chOff x="0" y="0"/>
          <a:chExt cx="0" cy="0"/>
        </a:xfrm>
      </p:grpSpPr>
      <p:sp>
        <p:nvSpPr>
          <p:cNvPr id="1526" name="Google Shape;1526;p65:notes"/>
          <p:cNvSpPr txBox="1"/>
          <p:nvPr>
            <p:ph idx="1" type="body"/>
          </p:nvPr>
        </p:nvSpPr>
        <p:spPr>
          <a:xfrm>
            <a:off x="673100" y="4643437"/>
            <a:ext cx="5378450" cy="4397375"/>
          </a:xfrm>
          <a:prstGeom prst="rect">
            <a:avLst/>
          </a:prstGeom>
          <a:noFill/>
          <a:ln>
            <a:noFill/>
          </a:ln>
        </p:spPr>
        <p:txBody>
          <a:bodyPr anchorCtr="0" anchor="t" bIns="45925" lIns="91850" spcFirstLastPara="1" rIns="91850" wrap="square" tIns="45925">
            <a:noAutofit/>
          </a:bodyPr>
          <a:lstStyle/>
          <a:p>
            <a:pPr indent="0" lvl="0" marL="0" rtl="0" algn="l">
              <a:lnSpc>
                <a:spcPct val="100000"/>
              </a:lnSpc>
              <a:spcBef>
                <a:spcPts val="0"/>
              </a:spcBef>
              <a:spcAft>
                <a:spcPts val="0"/>
              </a:spcAft>
              <a:buSzPts val="1400"/>
              <a:buNone/>
            </a:pPr>
            <a:r>
              <a:t/>
            </a:r>
            <a:endParaRPr/>
          </a:p>
        </p:txBody>
      </p:sp>
      <p:sp>
        <p:nvSpPr>
          <p:cNvPr id="1527" name="Google Shape;1527;p65:notes"/>
          <p:cNvSpPr/>
          <p:nvPr>
            <p:ph idx="2" type="sldImg"/>
          </p:nvPr>
        </p:nvSpPr>
        <p:spPr>
          <a:xfrm>
            <a:off x="919163" y="733425"/>
            <a:ext cx="4886325" cy="366553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5" name="Shape 1535"/>
        <p:cNvGrpSpPr/>
        <p:nvPr/>
      </p:nvGrpSpPr>
      <p:grpSpPr>
        <a:xfrm>
          <a:off x="0" y="0"/>
          <a:ext cx="0" cy="0"/>
          <a:chOff x="0" y="0"/>
          <a:chExt cx="0" cy="0"/>
        </a:xfrm>
      </p:grpSpPr>
      <p:sp>
        <p:nvSpPr>
          <p:cNvPr id="1536" name="Google Shape;1536;p66:notes"/>
          <p:cNvSpPr txBox="1"/>
          <p:nvPr>
            <p:ph idx="1" type="body"/>
          </p:nvPr>
        </p:nvSpPr>
        <p:spPr>
          <a:xfrm>
            <a:off x="673100" y="4643437"/>
            <a:ext cx="5378450" cy="4397375"/>
          </a:xfrm>
          <a:prstGeom prst="rect">
            <a:avLst/>
          </a:prstGeom>
          <a:noFill/>
          <a:ln>
            <a:noFill/>
          </a:ln>
        </p:spPr>
        <p:txBody>
          <a:bodyPr anchorCtr="0" anchor="t" bIns="45925" lIns="91850" spcFirstLastPara="1" rIns="91850" wrap="square" tIns="45925">
            <a:noAutofit/>
          </a:bodyPr>
          <a:lstStyle/>
          <a:p>
            <a:pPr indent="0" lvl="0" marL="0" rtl="0" algn="l">
              <a:lnSpc>
                <a:spcPct val="100000"/>
              </a:lnSpc>
              <a:spcBef>
                <a:spcPts val="0"/>
              </a:spcBef>
              <a:spcAft>
                <a:spcPts val="0"/>
              </a:spcAft>
              <a:buSzPts val="1400"/>
              <a:buNone/>
            </a:pPr>
            <a:r>
              <a:t/>
            </a:r>
            <a:endParaRPr/>
          </a:p>
        </p:txBody>
      </p:sp>
      <p:sp>
        <p:nvSpPr>
          <p:cNvPr id="1537" name="Google Shape;1537;p66:notes"/>
          <p:cNvSpPr/>
          <p:nvPr>
            <p:ph idx="2" type="sldImg"/>
          </p:nvPr>
        </p:nvSpPr>
        <p:spPr>
          <a:xfrm>
            <a:off x="919163" y="733425"/>
            <a:ext cx="4886325" cy="366553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5" name="Shape 1545"/>
        <p:cNvGrpSpPr/>
        <p:nvPr/>
      </p:nvGrpSpPr>
      <p:grpSpPr>
        <a:xfrm>
          <a:off x="0" y="0"/>
          <a:ext cx="0" cy="0"/>
          <a:chOff x="0" y="0"/>
          <a:chExt cx="0" cy="0"/>
        </a:xfrm>
      </p:grpSpPr>
      <p:sp>
        <p:nvSpPr>
          <p:cNvPr id="1546" name="Google Shape;1546;p67:notes"/>
          <p:cNvSpPr txBox="1"/>
          <p:nvPr>
            <p:ph idx="1" type="body"/>
          </p:nvPr>
        </p:nvSpPr>
        <p:spPr>
          <a:xfrm>
            <a:off x="673100" y="4643437"/>
            <a:ext cx="5378450" cy="4397375"/>
          </a:xfrm>
          <a:prstGeom prst="rect">
            <a:avLst/>
          </a:prstGeom>
          <a:noFill/>
          <a:ln>
            <a:noFill/>
          </a:ln>
        </p:spPr>
        <p:txBody>
          <a:bodyPr anchorCtr="0" anchor="t" bIns="45925" lIns="91850" spcFirstLastPara="1" rIns="91850" wrap="square" tIns="45925">
            <a:noAutofit/>
          </a:bodyPr>
          <a:lstStyle/>
          <a:p>
            <a:pPr indent="0" lvl="0" marL="0" rtl="0" algn="l">
              <a:lnSpc>
                <a:spcPct val="100000"/>
              </a:lnSpc>
              <a:spcBef>
                <a:spcPts val="0"/>
              </a:spcBef>
              <a:spcAft>
                <a:spcPts val="0"/>
              </a:spcAft>
              <a:buSzPts val="1400"/>
              <a:buNone/>
            </a:pPr>
            <a:r>
              <a:t/>
            </a:r>
            <a:endParaRPr/>
          </a:p>
        </p:txBody>
      </p:sp>
      <p:sp>
        <p:nvSpPr>
          <p:cNvPr id="1547" name="Google Shape;1547;p67:notes"/>
          <p:cNvSpPr/>
          <p:nvPr>
            <p:ph idx="2" type="sldImg"/>
          </p:nvPr>
        </p:nvSpPr>
        <p:spPr>
          <a:xfrm>
            <a:off x="919163" y="733425"/>
            <a:ext cx="4886325" cy="366553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5" name="Shape 1555"/>
        <p:cNvGrpSpPr/>
        <p:nvPr/>
      </p:nvGrpSpPr>
      <p:grpSpPr>
        <a:xfrm>
          <a:off x="0" y="0"/>
          <a:ext cx="0" cy="0"/>
          <a:chOff x="0" y="0"/>
          <a:chExt cx="0" cy="0"/>
        </a:xfrm>
      </p:grpSpPr>
      <p:sp>
        <p:nvSpPr>
          <p:cNvPr id="1556" name="Google Shape;1556;p68:notes"/>
          <p:cNvSpPr txBox="1"/>
          <p:nvPr>
            <p:ph idx="1" type="body"/>
          </p:nvPr>
        </p:nvSpPr>
        <p:spPr>
          <a:xfrm>
            <a:off x="673100" y="4643437"/>
            <a:ext cx="5378450" cy="4397375"/>
          </a:xfrm>
          <a:prstGeom prst="rect">
            <a:avLst/>
          </a:prstGeom>
          <a:noFill/>
          <a:ln>
            <a:noFill/>
          </a:ln>
        </p:spPr>
        <p:txBody>
          <a:bodyPr anchorCtr="0" anchor="t" bIns="45925" lIns="91850" spcFirstLastPara="1" rIns="91850" wrap="square" tIns="45925">
            <a:noAutofit/>
          </a:bodyPr>
          <a:lstStyle/>
          <a:p>
            <a:pPr indent="0" lvl="0" marL="0" rtl="0" algn="l">
              <a:lnSpc>
                <a:spcPct val="100000"/>
              </a:lnSpc>
              <a:spcBef>
                <a:spcPts val="0"/>
              </a:spcBef>
              <a:spcAft>
                <a:spcPts val="0"/>
              </a:spcAft>
              <a:buSzPts val="1400"/>
              <a:buNone/>
            </a:pPr>
            <a:r>
              <a:t/>
            </a:r>
            <a:endParaRPr/>
          </a:p>
        </p:txBody>
      </p:sp>
      <p:sp>
        <p:nvSpPr>
          <p:cNvPr id="1557" name="Google Shape;1557;p68:notes"/>
          <p:cNvSpPr/>
          <p:nvPr>
            <p:ph idx="2" type="sldImg"/>
          </p:nvPr>
        </p:nvSpPr>
        <p:spPr>
          <a:xfrm>
            <a:off x="919163" y="733425"/>
            <a:ext cx="4886325" cy="366553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3" name="Shape 1563"/>
        <p:cNvGrpSpPr/>
        <p:nvPr/>
      </p:nvGrpSpPr>
      <p:grpSpPr>
        <a:xfrm>
          <a:off x="0" y="0"/>
          <a:ext cx="0" cy="0"/>
          <a:chOff x="0" y="0"/>
          <a:chExt cx="0" cy="0"/>
        </a:xfrm>
      </p:grpSpPr>
      <p:sp>
        <p:nvSpPr>
          <p:cNvPr id="1564" name="Google Shape;1564;p69:notes"/>
          <p:cNvSpPr txBox="1"/>
          <p:nvPr>
            <p:ph idx="1" type="body"/>
          </p:nvPr>
        </p:nvSpPr>
        <p:spPr>
          <a:xfrm>
            <a:off x="673100" y="4643437"/>
            <a:ext cx="5378450" cy="4397375"/>
          </a:xfrm>
          <a:prstGeom prst="rect">
            <a:avLst/>
          </a:prstGeom>
          <a:noFill/>
          <a:ln>
            <a:noFill/>
          </a:ln>
        </p:spPr>
        <p:txBody>
          <a:bodyPr anchorCtr="0" anchor="t" bIns="45925" lIns="91850" spcFirstLastPara="1" rIns="91850" wrap="square" tIns="45925">
            <a:noAutofit/>
          </a:bodyPr>
          <a:lstStyle/>
          <a:p>
            <a:pPr indent="0" lvl="0" marL="0" rtl="0" algn="l">
              <a:lnSpc>
                <a:spcPct val="100000"/>
              </a:lnSpc>
              <a:spcBef>
                <a:spcPts val="0"/>
              </a:spcBef>
              <a:spcAft>
                <a:spcPts val="0"/>
              </a:spcAft>
              <a:buSzPts val="1400"/>
              <a:buNone/>
            </a:pPr>
            <a:r>
              <a:t/>
            </a:r>
            <a:endParaRPr/>
          </a:p>
        </p:txBody>
      </p:sp>
      <p:sp>
        <p:nvSpPr>
          <p:cNvPr id="1565" name="Google Shape;1565;p69:notes"/>
          <p:cNvSpPr/>
          <p:nvPr>
            <p:ph idx="2" type="sldImg"/>
          </p:nvPr>
        </p:nvSpPr>
        <p:spPr>
          <a:xfrm>
            <a:off x="919163" y="733425"/>
            <a:ext cx="4886325" cy="366553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1" name="Shape 951"/>
        <p:cNvGrpSpPr/>
        <p:nvPr/>
      </p:nvGrpSpPr>
      <p:grpSpPr>
        <a:xfrm>
          <a:off x="0" y="0"/>
          <a:ext cx="0" cy="0"/>
          <a:chOff x="0" y="0"/>
          <a:chExt cx="0" cy="0"/>
        </a:xfrm>
      </p:grpSpPr>
      <p:sp>
        <p:nvSpPr>
          <p:cNvPr id="952" name="Google Shape;952;p7:notes"/>
          <p:cNvSpPr txBox="1"/>
          <p:nvPr>
            <p:ph idx="1" type="body"/>
          </p:nvPr>
        </p:nvSpPr>
        <p:spPr>
          <a:xfrm>
            <a:off x="672465" y="4642757"/>
            <a:ext cx="5379600" cy="4398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53" name="Google Shape;953;p7:notes"/>
          <p:cNvSpPr/>
          <p:nvPr>
            <p:ph idx="2" type="sldImg"/>
          </p:nvPr>
        </p:nvSpPr>
        <p:spPr>
          <a:xfrm>
            <a:off x="919163" y="733425"/>
            <a:ext cx="4886325" cy="366553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2" name="Shape 1572"/>
        <p:cNvGrpSpPr/>
        <p:nvPr/>
      </p:nvGrpSpPr>
      <p:grpSpPr>
        <a:xfrm>
          <a:off x="0" y="0"/>
          <a:ext cx="0" cy="0"/>
          <a:chOff x="0" y="0"/>
          <a:chExt cx="0" cy="0"/>
        </a:xfrm>
      </p:grpSpPr>
      <p:sp>
        <p:nvSpPr>
          <p:cNvPr id="1573" name="Google Shape;1573;gc7c5920cae_0_0:notes"/>
          <p:cNvSpPr txBox="1"/>
          <p:nvPr>
            <p:ph idx="1" type="body"/>
          </p:nvPr>
        </p:nvSpPr>
        <p:spPr>
          <a:xfrm>
            <a:off x="673100" y="4643437"/>
            <a:ext cx="5378400" cy="4397400"/>
          </a:xfrm>
          <a:prstGeom prst="rect">
            <a:avLst/>
          </a:prstGeom>
          <a:noFill/>
          <a:ln>
            <a:noFill/>
          </a:ln>
        </p:spPr>
        <p:txBody>
          <a:bodyPr anchorCtr="0" anchor="t" bIns="45925" lIns="91850" spcFirstLastPara="1" rIns="91850" wrap="square" tIns="45925">
            <a:noAutofit/>
          </a:bodyPr>
          <a:lstStyle/>
          <a:p>
            <a:pPr indent="0" lvl="0" marL="0" rtl="0" algn="l">
              <a:lnSpc>
                <a:spcPct val="100000"/>
              </a:lnSpc>
              <a:spcBef>
                <a:spcPts val="0"/>
              </a:spcBef>
              <a:spcAft>
                <a:spcPts val="0"/>
              </a:spcAft>
              <a:buSzPts val="1400"/>
              <a:buNone/>
            </a:pPr>
            <a:r>
              <a:t/>
            </a:r>
            <a:endParaRPr/>
          </a:p>
        </p:txBody>
      </p:sp>
      <p:sp>
        <p:nvSpPr>
          <p:cNvPr id="1574" name="Google Shape;1574;gc7c5920cae_0_0:notes"/>
          <p:cNvSpPr/>
          <p:nvPr>
            <p:ph idx="2" type="sldImg"/>
          </p:nvPr>
        </p:nvSpPr>
        <p:spPr>
          <a:xfrm>
            <a:off x="919163" y="733425"/>
            <a:ext cx="4886400" cy="36654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0" name="Shape 1580"/>
        <p:cNvGrpSpPr/>
        <p:nvPr/>
      </p:nvGrpSpPr>
      <p:grpSpPr>
        <a:xfrm>
          <a:off x="0" y="0"/>
          <a:ext cx="0" cy="0"/>
          <a:chOff x="0" y="0"/>
          <a:chExt cx="0" cy="0"/>
        </a:xfrm>
      </p:grpSpPr>
      <p:sp>
        <p:nvSpPr>
          <p:cNvPr id="1581" name="Google Shape;1581;gc7c5920cae_0_7:notes"/>
          <p:cNvSpPr txBox="1"/>
          <p:nvPr>
            <p:ph idx="1" type="body"/>
          </p:nvPr>
        </p:nvSpPr>
        <p:spPr>
          <a:xfrm>
            <a:off x="673100" y="4643437"/>
            <a:ext cx="5378400" cy="4397400"/>
          </a:xfrm>
          <a:prstGeom prst="rect">
            <a:avLst/>
          </a:prstGeom>
          <a:noFill/>
          <a:ln>
            <a:noFill/>
          </a:ln>
        </p:spPr>
        <p:txBody>
          <a:bodyPr anchorCtr="0" anchor="t" bIns="45925" lIns="91850" spcFirstLastPara="1" rIns="91850" wrap="square" tIns="45925">
            <a:noAutofit/>
          </a:bodyPr>
          <a:lstStyle/>
          <a:p>
            <a:pPr indent="0" lvl="0" marL="0" rtl="0" algn="l">
              <a:lnSpc>
                <a:spcPct val="100000"/>
              </a:lnSpc>
              <a:spcBef>
                <a:spcPts val="0"/>
              </a:spcBef>
              <a:spcAft>
                <a:spcPts val="0"/>
              </a:spcAft>
              <a:buSzPts val="1400"/>
              <a:buNone/>
            </a:pPr>
            <a:r>
              <a:t/>
            </a:r>
            <a:endParaRPr/>
          </a:p>
        </p:txBody>
      </p:sp>
      <p:sp>
        <p:nvSpPr>
          <p:cNvPr id="1582" name="Google Shape;1582;gc7c5920cae_0_7:notes"/>
          <p:cNvSpPr/>
          <p:nvPr>
            <p:ph idx="2" type="sldImg"/>
          </p:nvPr>
        </p:nvSpPr>
        <p:spPr>
          <a:xfrm>
            <a:off x="919163" y="733425"/>
            <a:ext cx="4886400" cy="36654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1" name="Shape 1591"/>
        <p:cNvGrpSpPr/>
        <p:nvPr/>
      </p:nvGrpSpPr>
      <p:grpSpPr>
        <a:xfrm>
          <a:off x="0" y="0"/>
          <a:ext cx="0" cy="0"/>
          <a:chOff x="0" y="0"/>
          <a:chExt cx="0" cy="0"/>
        </a:xfrm>
      </p:grpSpPr>
      <p:sp>
        <p:nvSpPr>
          <p:cNvPr id="1592" name="Google Shape;1592;p70:notes"/>
          <p:cNvSpPr txBox="1"/>
          <p:nvPr>
            <p:ph idx="1" type="body"/>
          </p:nvPr>
        </p:nvSpPr>
        <p:spPr>
          <a:xfrm>
            <a:off x="673100" y="4643437"/>
            <a:ext cx="5378450" cy="4397375"/>
          </a:xfrm>
          <a:prstGeom prst="rect">
            <a:avLst/>
          </a:prstGeom>
          <a:noFill/>
          <a:ln>
            <a:noFill/>
          </a:ln>
        </p:spPr>
        <p:txBody>
          <a:bodyPr anchorCtr="0" anchor="t" bIns="45925" lIns="91850" spcFirstLastPara="1" rIns="91850" wrap="square" tIns="45925">
            <a:noAutofit/>
          </a:bodyPr>
          <a:lstStyle/>
          <a:p>
            <a:pPr indent="0" lvl="0" marL="0" rtl="0" algn="l">
              <a:lnSpc>
                <a:spcPct val="100000"/>
              </a:lnSpc>
              <a:spcBef>
                <a:spcPts val="0"/>
              </a:spcBef>
              <a:spcAft>
                <a:spcPts val="0"/>
              </a:spcAft>
              <a:buSzPts val="1400"/>
              <a:buNone/>
            </a:pPr>
            <a:r>
              <a:t/>
            </a:r>
            <a:endParaRPr/>
          </a:p>
        </p:txBody>
      </p:sp>
      <p:sp>
        <p:nvSpPr>
          <p:cNvPr id="1593" name="Google Shape;1593;p70:notes"/>
          <p:cNvSpPr/>
          <p:nvPr>
            <p:ph idx="2" type="sldImg"/>
          </p:nvPr>
        </p:nvSpPr>
        <p:spPr>
          <a:xfrm>
            <a:off x="919163" y="733425"/>
            <a:ext cx="4886325" cy="366553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1" name="Shape 1601"/>
        <p:cNvGrpSpPr/>
        <p:nvPr/>
      </p:nvGrpSpPr>
      <p:grpSpPr>
        <a:xfrm>
          <a:off x="0" y="0"/>
          <a:ext cx="0" cy="0"/>
          <a:chOff x="0" y="0"/>
          <a:chExt cx="0" cy="0"/>
        </a:xfrm>
      </p:grpSpPr>
      <p:sp>
        <p:nvSpPr>
          <p:cNvPr id="1602" name="Google Shape;1602;p71:notes"/>
          <p:cNvSpPr txBox="1"/>
          <p:nvPr>
            <p:ph idx="1" type="body"/>
          </p:nvPr>
        </p:nvSpPr>
        <p:spPr>
          <a:xfrm>
            <a:off x="673100" y="4643437"/>
            <a:ext cx="5378450" cy="4397375"/>
          </a:xfrm>
          <a:prstGeom prst="rect">
            <a:avLst/>
          </a:prstGeom>
          <a:noFill/>
          <a:ln>
            <a:noFill/>
          </a:ln>
        </p:spPr>
        <p:txBody>
          <a:bodyPr anchorCtr="0" anchor="t" bIns="45925" lIns="91850" spcFirstLastPara="1" rIns="91850" wrap="square" tIns="45925">
            <a:noAutofit/>
          </a:bodyPr>
          <a:lstStyle/>
          <a:p>
            <a:pPr indent="0" lvl="0" marL="0" rtl="0" algn="l">
              <a:lnSpc>
                <a:spcPct val="100000"/>
              </a:lnSpc>
              <a:spcBef>
                <a:spcPts val="0"/>
              </a:spcBef>
              <a:spcAft>
                <a:spcPts val="0"/>
              </a:spcAft>
              <a:buSzPts val="1400"/>
              <a:buNone/>
            </a:pPr>
            <a:r>
              <a:t/>
            </a:r>
            <a:endParaRPr/>
          </a:p>
        </p:txBody>
      </p:sp>
      <p:sp>
        <p:nvSpPr>
          <p:cNvPr id="1603" name="Google Shape;1603;p71:notes"/>
          <p:cNvSpPr/>
          <p:nvPr>
            <p:ph idx="2" type="sldImg"/>
          </p:nvPr>
        </p:nvSpPr>
        <p:spPr>
          <a:xfrm>
            <a:off x="919163" y="733425"/>
            <a:ext cx="4886325" cy="366553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2" name="Shape 1612"/>
        <p:cNvGrpSpPr/>
        <p:nvPr/>
      </p:nvGrpSpPr>
      <p:grpSpPr>
        <a:xfrm>
          <a:off x="0" y="0"/>
          <a:ext cx="0" cy="0"/>
          <a:chOff x="0" y="0"/>
          <a:chExt cx="0" cy="0"/>
        </a:xfrm>
      </p:grpSpPr>
      <p:sp>
        <p:nvSpPr>
          <p:cNvPr id="1613" name="Google Shape;1613;p72:notes"/>
          <p:cNvSpPr txBox="1"/>
          <p:nvPr>
            <p:ph idx="1" type="body"/>
          </p:nvPr>
        </p:nvSpPr>
        <p:spPr>
          <a:xfrm>
            <a:off x="673100" y="4643437"/>
            <a:ext cx="5378450" cy="4397375"/>
          </a:xfrm>
          <a:prstGeom prst="rect">
            <a:avLst/>
          </a:prstGeom>
          <a:noFill/>
          <a:ln>
            <a:noFill/>
          </a:ln>
        </p:spPr>
        <p:txBody>
          <a:bodyPr anchorCtr="0" anchor="t" bIns="45925" lIns="91850" spcFirstLastPara="1" rIns="91850" wrap="square" tIns="45925">
            <a:noAutofit/>
          </a:bodyPr>
          <a:lstStyle/>
          <a:p>
            <a:pPr indent="0" lvl="0" marL="0" rtl="0" algn="l">
              <a:lnSpc>
                <a:spcPct val="100000"/>
              </a:lnSpc>
              <a:spcBef>
                <a:spcPts val="0"/>
              </a:spcBef>
              <a:spcAft>
                <a:spcPts val="0"/>
              </a:spcAft>
              <a:buSzPts val="1400"/>
              <a:buNone/>
            </a:pPr>
            <a:r>
              <a:t/>
            </a:r>
            <a:endParaRPr/>
          </a:p>
        </p:txBody>
      </p:sp>
      <p:sp>
        <p:nvSpPr>
          <p:cNvPr id="1614" name="Google Shape;1614;p72:notes"/>
          <p:cNvSpPr/>
          <p:nvPr>
            <p:ph idx="2" type="sldImg"/>
          </p:nvPr>
        </p:nvSpPr>
        <p:spPr>
          <a:xfrm>
            <a:off x="919163" y="733425"/>
            <a:ext cx="4886325" cy="366553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2" name="Shape 1622"/>
        <p:cNvGrpSpPr/>
        <p:nvPr/>
      </p:nvGrpSpPr>
      <p:grpSpPr>
        <a:xfrm>
          <a:off x="0" y="0"/>
          <a:ext cx="0" cy="0"/>
          <a:chOff x="0" y="0"/>
          <a:chExt cx="0" cy="0"/>
        </a:xfrm>
      </p:grpSpPr>
      <p:sp>
        <p:nvSpPr>
          <p:cNvPr id="1623" name="Google Shape;1623;p73:notes"/>
          <p:cNvSpPr txBox="1"/>
          <p:nvPr>
            <p:ph idx="1" type="body"/>
          </p:nvPr>
        </p:nvSpPr>
        <p:spPr>
          <a:xfrm>
            <a:off x="673100" y="4643437"/>
            <a:ext cx="5378450" cy="4397375"/>
          </a:xfrm>
          <a:prstGeom prst="rect">
            <a:avLst/>
          </a:prstGeom>
          <a:noFill/>
          <a:ln>
            <a:noFill/>
          </a:ln>
        </p:spPr>
        <p:txBody>
          <a:bodyPr anchorCtr="0" anchor="t" bIns="45925" lIns="91850" spcFirstLastPara="1" rIns="91850" wrap="square" tIns="45925">
            <a:noAutofit/>
          </a:bodyPr>
          <a:lstStyle/>
          <a:p>
            <a:pPr indent="0" lvl="0" marL="0" rtl="0" algn="l">
              <a:lnSpc>
                <a:spcPct val="100000"/>
              </a:lnSpc>
              <a:spcBef>
                <a:spcPts val="0"/>
              </a:spcBef>
              <a:spcAft>
                <a:spcPts val="0"/>
              </a:spcAft>
              <a:buSzPts val="1400"/>
              <a:buNone/>
            </a:pPr>
            <a:r>
              <a:t/>
            </a:r>
            <a:endParaRPr/>
          </a:p>
        </p:txBody>
      </p:sp>
      <p:sp>
        <p:nvSpPr>
          <p:cNvPr id="1624" name="Google Shape;1624;p73:notes"/>
          <p:cNvSpPr/>
          <p:nvPr>
            <p:ph idx="2" type="sldImg"/>
          </p:nvPr>
        </p:nvSpPr>
        <p:spPr>
          <a:xfrm>
            <a:off x="919163" y="733425"/>
            <a:ext cx="4886325" cy="366553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2" name="Shape 1632"/>
        <p:cNvGrpSpPr/>
        <p:nvPr/>
      </p:nvGrpSpPr>
      <p:grpSpPr>
        <a:xfrm>
          <a:off x="0" y="0"/>
          <a:ext cx="0" cy="0"/>
          <a:chOff x="0" y="0"/>
          <a:chExt cx="0" cy="0"/>
        </a:xfrm>
      </p:grpSpPr>
      <p:sp>
        <p:nvSpPr>
          <p:cNvPr id="1633" name="Google Shape;1633;p74:notes"/>
          <p:cNvSpPr txBox="1"/>
          <p:nvPr>
            <p:ph idx="12" type="sldNum"/>
          </p:nvPr>
        </p:nvSpPr>
        <p:spPr>
          <a:xfrm>
            <a:off x="3808412" y="9283700"/>
            <a:ext cx="2914650" cy="488950"/>
          </a:xfrm>
          <a:prstGeom prst="rect">
            <a:avLst/>
          </a:prstGeom>
          <a:noFill/>
          <a:ln>
            <a:noFill/>
          </a:ln>
        </p:spPr>
        <p:txBody>
          <a:bodyPr anchorCtr="0" anchor="b" bIns="45925" lIns="91850" spcFirstLastPara="1" rIns="91850" wrap="square" tIns="45925">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solidFill>
                <a:srgbClr val="000000"/>
              </a:solidFill>
              <a:latin typeface="Arial"/>
              <a:ea typeface="Arial"/>
              <a:cs typeface="Arial"/>
              <a:sym typeface="Arial"/>
            </a:endParaRPr>
          </a:p>
        </p:txBody>
      </p:sp>
      <p:sp>
        <p:nvSpPr>
          <p:cNvPr id="1634" name="Google Shape;1634;p74:notes"/>
          <p:cNvSpPr/>
          <p:nvPr>
            <p:ph idx="2" type="sldImg"/>
          </p:nvPr>
        </p:nvSpPr>
        <p:spPr>
          <a:xfrm>
            <a:off x="919163" y="733425"/>
            <a:ext cx="4886325" cy="3665538"/>
          </a:xfrm>
          <a:custGeom>
            <a:rect b="b" l="l" r="r" t="t"/>
            <a:pathLst>
              <a:path extrusionOk="0" h="120000" w="120000">
                <a:moveTo>
                  <a:pt x="0" y="0"/>
                </a:moveTo>
                <a:lnTo>
                  <a:pt x="120000" y="0"/>
                </a:lnTo>
                <a:lnTo>
                  <a:pt x="120000" y="120000"/>
                </a:lnTo>
                <a:lnTo>
                  <a:pt x="0" y="120000"/>
                </a:lnTo>
                <a:close/>
              </a:path>
            </a:pathLst>
          </a:custGeom>
          <a:noFill/>
          <a:ln>
            <a:noFill/>
          </a:ln>
        </p:spPr>
      </p:sp>
      <p:sp>
        <p:nvSpPr>
          <p:cNvPr id="1635" name="Google Shape;1635;p74:notes"/>
          <p:cNvSpPr txBox="1"/>
          <p:nvPr>
            <p:ph idx="1" type="body"/>
          </p:nvPr>
        </p:nvSpPr>
        <p:spPr>
          <a:xfrm>
            <a:off x="673100" y="4643437"/>
            <a:ext cx="5378450" cy="4397375"/>
          </a:xfrm>
          <a:prstGeom prst="rect">
            <a:avLst/>
          </a:prstGeom>
          <a:noFill/>
          <a:ln>
            <a:noFill/>
          </a:ln>
        </p:spPr>
        <p:txBody>
          <a:bodyPr anchorCtr="0" anchor="t" bIns="45925" lIns="91850" spcFirstLastPara="1" rIns="91850" wrap="square" tIns="45925">
            <a:noAutofit/>
          </a:bodyPr>
          <a:lstStyle/>
          <a:p>
            <a:pPr indent="-228600" lvl="0" marL="457200" rtl="0" algn="l">
              <a:lnSpc>
                <a:spcPct val="100000"/>
              </a:lnSpc>
              <a:spcBef>
                <a:spcPts val="0"/>
              </a:spcBef>
              <a:spcAft>
                <a:spcPts val="0"/>
              </a:spcAft>
              <a:buSzPts val="1400"/>
              <a:buNone/>
            </a:pPr>
            <a:r>
              <a:rPr lang="en-US">
                <a:latin typeface="Arial"/>
                <a:ea typeface="Arial"/>
                <a:cs typeface="Arial"/>
                <a:sym typeface="Arial"/>
              </a:rPr>
              <a:t>Large enterprise applications - the ones that execute core business applications, and keep a company going - must be more than just a bunch of code modules. They must be structured in a way that enables scalability, security, and robust execution under stressful conditions, and their structure - frequently referred to as their </a:t>
            </a:r>
            <a:r>
              <a:rPr i="1" lang="en-US">
                <a:latin typeface="Arial"/>
                <a:ea typeface="Arial"/>
                <a:cs typeface="Arial"/>
                <a:sym typeface="Arial"/>
              </a:rPr>
              <a:t>architecture</a:t>
            </a:r>
            <a:r>
              <a:rPr lang="en-US">
                <a:latin typeface="Arial"/>
                <a:ea typeface="Arial"/>
                <a:cs typeface="Arial"/>
                <a:sym typeface="Arial"/>
              </a:rPr>
              <a:t> - must be defined clearly enough that maintenance programmers can (quickly!) find and fix a bug that shows up long after the original authors have moved on to other projects. That is, these programs must be </a:t>
            </a:r>
            <a:r>
              <a:rPr i="1" lang="en-US">
                <a:latin typeface="Arial"/>
                <a:ea typeface="Arial"/>
                <a:cs typeface="Arial"/>
                <a:sym typeface="Arial"/>
              </a:rPr>
              <a:t>designed</a:t>
            </a:r>
            <a:r>
              <a:rPr lang="en-US">
                <a:latin typeface="Arial"/>
                <a:ea typeface="Arial"/>
                <a:cs typeface="Arial"/>
                <a:sym typeface="Arial"/>
              </a:rPr>
              <a:t> to work perfectly in many areas, and business functionality is not the only one (although it certainly is the essential core). Of course a well-designed architecture benefits any program, and not just the largest ones as we've singled out here. We mentioned large applications first because structure is a way of dealing with complexity, so the benefits of structure (and of modeling and design, as we'll demonstrate) compound as application size grows large. Another benefit of structure is that it enables </a:t>
            </a:r>
            <a:r>
              <a:rPr i="1" lang="en-US">
                <a:latin typeface="Arial"/>
                <a:ea typeface="Arial"/>
                <a:cs typeface="Arial"/>
                <a:sym typeface="Arial"/>
              </a:rPr>
              <a:t>code reuse</a:t>
            </a:r>
            <a:r>
              <a:rPr lang="en-US">
                <a:latin typeface="Arial"/>
                <a:ea typeface="Arial"/>
                <a:cs typeface="Arial"/>
                <a:sym typeface="Arial"/>
              </a:rPr>
              <a:t>: Design time is the easiest time to structure an application as a collection of self-contained modules or components. Eventually, enterprises build up a library of models of components, each one representing an implementation stored in a library of code modules. When another application needs the same functionality, the designer can quickly import its module from the library. At coding time, the developer can just as quickly import the code module into the application.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0" name="Shape 1640"/>
        <p:cNvGrpSpPr/>
        <p:nvPr/>
      </p:nvGrpSpPr>
      <p:grpSpPr>
        <a:xfrm>
          <a:off x="0" y="0"/>
          <a:ext cx="0" cy="0"/>
          <a:chOff x="0" y="0"/>
          <a:chExt cx="0" cy="0"/>
        </a:xfrm>
      </p:grpSpPr>
      <p:sp>
        <p:nvSpPr>
          <p:cNvPr id="1641" name="Google Shape;1641;p75:notes"/>
          <p:cNvSpPr txBox="1"/>
          <p:nvPr>
            <p:ph idx="1" type="body"/>
          </p:nvPr>
        </p:nvSpPr>
        <p:spPr>
          <a:xfrm>
            <a:off x="673100" y="4643437"/>
            <a:ext cx="5378450" cy="4397375"/>
          </a:xfrm>
          <a:prstGeom prst="rect">
            <a:avLst/>
          </a:prstGeom>
          <a:noFill/>
          <a:ln>
            <a:noFill/>
          </a:ln>
        </p:spPr>
        <p:txBody>
          <a:bodyPr anchorCtr="0" anchor="t" bIns="45925" lIns="91850" spcFirstLastPara="1" rIns="91850" wrap="square" tIns="45925">
            <a:noAutofit/>
          </a:bodyPr>
          <a:lstStyle/>
          <a:p>
            <a:pPr indent="0" lvl="0" marL="0" rtl="0" algn="l">
              <a:lnSpc>
                <a:spcPct val="100000"/>
              </a:lnSpc>
              <a:spcBef>
                <a:spcPts val="0"/>
              </a:spcBef>
              <a:spcAft>
                <a:spcPts val="0"/>
              </a:spcAft>
              <a:buSzPts val="1400"/>
              <a:buNone/>
            </a:pPr>
            <a:r>
              <a:t/>
            </a:r>
            <a:endParaRPr/>
          </a:p>
        </p:txBody>
      </p:sp>
      <p:sp>
        <p:nvSpPr>
          <p:cNvPr id="1642" name="Google Shape;1642;p75:notes"/>
          <p:cNvSpPr/>
          <p:nvPr>
            <p:ph idx="2" type="sldImg"/>
          </p:nvPr>
        </p:nvSpPr>
        <p:spPr>
          <a:xfrm>
            <a:off x="919163" y="733425"/>
            <a:ext cx="4886325" cy="366553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9" name="Shape 1649"/>
        <p:cNvGrpSpPr/>
        <p:nvPr/>
      </p:nvGrpSpPr>
      <p:grpSpPr>
        <a:xfrm>
          <a:off x="0" y="0"/>
          <a:ext cx="0" cy="0"/>
          <a:chOff x="0" y="0"/>
          <a:chExt cx="0" cy="0"/>
        </a:xfrm>
      </p:grpSpPr>
      <p:sp>
        <p:nvSpPr>
          <p:cNvPr id="1650" name="Google Shape;1650;p76:notes"/>
          <p:cNvSpPr txBox="1"/>
          <p:nvPr>
            <p:ph idx="1" type="body"/>
          </p:nvPr>
        </p:nvSpPr>
        <p:spPr>
          <a:xfrm>
            <a:off x="673100" y="4643437"/>
            <a:ext cx="5378450" cy="4397375"/>
          </a:xfrm>
          <a:prstGeom prst="rect">
            <a:avLst/>
          </a:prstGeom>
          <a:noFill/>
          <a:ln>
            <a:noFill/>
          </a:ln>
        </p:spPr>
        <p:txBody>
          <a:bodyPr anchorCtr="0" anchor="t" bIns="45925" lIns="91850" spcFirstLastPara="1" rIns="91850" wrap="square" tIns="45925">
            <a:noAutofit/>
          </a:bodyPr>
          <a:lstStyle/>
          <a:p>
            <a:pPr indent="0" lvl="0" marL="0" rtl="0" algn="l">
              <a:lnSpc>
                <a:spcPct val="100000"/>
              </a:lnSpc>
              <a:spcBef>
                <a:spcPts val="0"/>
              </a:spcBef>
              <a:spcAft>
                <a:spcPts val="0"/>
              </a:spcAft>
              <a:buSzPts val="1400"/>
              <a:buNone/>
            </a:pPr>
            <a:r>
              <a:t/>
            </a:r>
            <a:endParaRPr/>
          </a:p>
        </p:txBody>
      </p:sp>
      <p:sp>
        <p:nvSpPr>
          <p:cNvPr id="1651" name="Google Shape;1651;p76:notes"/>
          <p:cNvSpPr/>
          <p:nvPr>
            <p:ph idx="2" type="sldImg"/>
          </p:nvPr>
        </p:nvSpPr>
        <p:spPr>
          <a:xfrm>
            <a:off x="919163" y="733425"/>
            <a:ext cx="4886325" cy="366553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8" name="Shape 1658"/>
        <p:cNvGrpSpPr/>
        <p:nvPr/>
      </p:nvGrpSpPr>
      <p:grpSpPr>
        <a:xfrm>
          <a:off x="0" y="0"/>
          <a:ext cx="0" cy="0"/>
          <a:chOff x="0" y="0"/>
          <a:chExt cx="0" cy="0"/>
        </a:xfrm>
      </p:grpSpPr>
      <p:sp>
        <p:nvSpPr>
          <p:cNvPr id="1659" name="Google Shape;1659;p77:notes"/>
          <p:cNvSpPr txBox="1"/>
          <p:nvPr>
            <p:ph idx="1" type="body"/>
          </p:nvPr>
        </p:nvSpPr>
        <p:spPr>
          <a:xfrm>
            <a:off x="686448" y="4344036"/>
            <a:ext cx="5485200" cy="4113900"/>
          </a:xfrm>
          <a:prstGeom prst="rect">
            <a:avLst/>
          </a:prstGeom>
          <a:noFill/>
          <a:ln>
            <a:noFill/>
          </a:ln>
        </p:spPr>
        <p:txBody>
          <a:bodyPr anchorCtr="0" anchor="t" bIns="45925" lIns="91850" spcFirstLastPara="1" rIns="91850" wrap="square" tIns="45925">
            <a:noAutofit/>
          </a:bodyPr>
          <a:lstStyle/>
          <a:p>
            <a:pPr indent="0" lvl="0" marL="0" rtl="0" algn="l">
              <a:lnSpc>
                <a:spcPct val="100000"/>
              </a:lnSpc>
              <a:spcBef>
                <a:spcPts val="0"/>
              </a:spcBef>
              <a:spcAft>
                <a:spcPts val="0"/>
              </a:spcAft>
              <a:buSzPts val="1400"/>
              <a:buNone/>
            </a:pPr>
            <a:r>
              <a:t/>
            </a:r>
            <a:endParaRPr/>
          </a:p>
        </p:txBody>
      </p:sp>
      <p:sp>
        <p:nvSpPr>
          <p:cNvPr id="1660" name="Google Shape;1660;p7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1" name="Shape 961"/>
        <p:cNvGrpSpPr/>
        <p:nvPr/>
      </p:nvGrpSpPr>
      <p:grpSpPr>
        <a:xfrm>
          <a:off x="0" y="0"/>
          <a:ext cx="0" cy="0"/>
          <a:chOff x="0" y="0"/>
          <a:chExt cx="0" cy="0"/>
        </a:xfrm>
      </p:grpSpPr>
      <p:sp>
        <p:nvSpPr>
          <p:cNvPr id="962" name="Google Shape;962;p8:notes"/>
          <p:cNvSpPr txBox="1"/>
          <p:nvPr>
            <p:ph idx="1" type="body"/>
          </p:nvPr>
        </p:nvSpPr>
        <p:spPr>
          <a:xfrm>
            <a:off x="672465" y="4642757"/>
            <a:ext cx="5379600" cy="4398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63" name="Google Shape;963;p8:notes"/>
          <p:cNvSpPr/>
          <p:nvPr>
            <p:ph idx="2" type="sldImg"/>
          </p:nvPr>
        </p:nvSpPr>
        <p:spPr>
          <a:xfrm>
            <a:off x="919163" y="733425"/>
            <a:ext cx="4886325" cy="366553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7" name="Shape 1667"/>
        <p:cNvGrpSpPr/>
        <p:nvPr/>
      </p:nvGrpSpPr>
      <p:grpSpPr>
        <a:xfrm>
          <a:off x="0" y="0"/>
          <a:ext cx="0" cy="0"/>
          <a:chOff x="0" y="0"/>
          <a:chExt cx="0" cy="0"/>
        </a:xfrm>
      </p:grpSpPr>
      <p:sp>
        <p:nvSpPr>
          <p:cNvPr id="1668" name="Google Shape;1668;p78:notes"/>
          <p:cNvSpPr txBox="1"/>
          <p:nvPr>
            <p:ph idx="1" type="body"/>
          </p:nvPr>
        </p:nvSpPr>
        <p:spPr>
          <a:xfrm>
            <a:off x="686448" y="4344036"/>
            <a:ext cx="5485200" cy="4113900"/>
          </a:xfrm>
          <a:prstGeom prst="rect">
            <a:avLst/>
          </a:prstGeom>
          <a:noFill/>
          <a:ln>
            <a:noFill/>
          </a:ln>
        </p:spPr>
        <p:txBody>
          <a:bodyPr anchorCtr="0" anchor="t" bIns="45925" lIns="91850" spcFirstLastPara="1" rIns="91850" wrap="square" tIns="45925">
            <a:noAutofit/>
          </a:bodyPr>
          <a:lstStyle/>
          <a:p>
            <a:pPr indent="0" lvl="0" marL="0" rtl="0" algn="l">
              <a:lnSpc>
                <a:spcPct val="100000"/>
              </a:lnSpc>
              <a:spcBef>
                <a:spcPts val="0"/>
              </a:spcBef>
              <a:spcAft>
                <a:spcPts val="0"/>
              </a:spcAft>
              <a:buSzPts val="1400"/>
              <a:buNone/>
            </a:pPr>
            <a:r>
              <a:t/>
            </a:r>
            <a:endParaRPr/>
          </a:p>
        </p:txBody>
      </p:sp>
      <p:sp>
        <p:nvSpPr>
          <p:cNvPr id="1669" name="Google Shape;1669;p7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1" name="Shape 1681"/>
        <p:cNvGrpSpPr/>
        <p:nvPr/>
      </p:nvGrpSpPr>
      <p:grpSpPr>
        <a:xfrm>
          <a:off x="0" y="0"/>
          <a:ext cx="0" cy="0"/>
          <a:chOff x="0" y="0"/>
          <a:chExt cx="0" cy="0"/>
        </a:xfrm>
      </p:grpSpPr>
      <p:sp>
        <p:nvSpPr>
          <p:cNvPr id="1682" name="Google Shape;1682;gc7c5920cae_0_18:notes"/>
          <p:cNvSpPr txBox="1"/>
          <p:nvPr>
            <p:ph idx="1" type="body"/>
          </p:nvPr>
        </p:nvSpPr>
        <p:spPr>
          <a:xfrm>
            <a:off x="686448" y="4344036"/>
            <a:ext cx="5485200" cy="4113900"/>
          </a:xfrm>
          <a:prstGeom prst="rect">
            <a:avLst/>
          </a:prstGeom>
          <a:noFill/>
          <a:ln>
            <a:noFill/>
          </a:ln>
        </p:spPr>
        <p:txBody>
          <a:bodyPr anchorCtr="0" anchor="t" bIns="45925" lIns="91850" spcFirstLastPara="1" rIns="91850" wrap="square" tIns="45925">
            <a:noAutofit/>
          </a:bodyPr>
          <a:lstStyle/>
          <a:p>
            <a:pPr indent="0" lvl="0" marL="0" rtl="0" algn="l">
              <a:lnSpc>
                <a:spcPct val="100000"/>
              </a:lnSpc>
              <a:spcBef>
                <a:spcPts val="0"/>
              </a:spcBef>
              <a:spcAft>
                <a:spcPts val="0"/>
              </a:spcAft>
              <a:buSzPts val="1400"/>
              <a:buNone/>
            </a:pPr>
            <a:r>
              <a:t/>
            </a:r>
            <a:endParaRPr/>
          </a:p>
        </p:txBody>
      </p:sp>
      <p:sp>
        <p:nvSpPr>
          <p:cNvPr id="1683" name="Google Shape;1683;gc7c5920cae_0_1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2" name="Shape 1692"/>
        <p:cNvGrpSpPr/>
        <p:nvPr/>
      </p:nvGrpSpPr>
      <p:grpSpPr>
        <a:xfrm>
          <a:off x="0" y="0"/>
          <a:ext cx="0" cy="0"/>
          <a:chOff x="0" y="0"/>
          <a:chExt cx="0" cy="0"/>
        </a:xfrm>
      </p:grpSpPr>
      <p:sp>
        <p:nvSpPr>
          <p:cNvPr id="1693" name="Google Shape;1693;p79:notes"/>
          <p:cNvSpPr txBox="1"/>
          <p:nvPr>
            <p:ph idx="1" type="body"/>
          </p:nvPr>
        </p:nvSpPr>
        <p:spPr>
          <a:xfrm>
            <a:off x="673100" y="4643437"/>
            <a:ext cx="5378450" cy="4397375"/>
          </a:xfrm>
          <a:prstGeom prst="rect">
            <a:avLst/>
          </a:prstGeom>
          <a:noFill/>
          <a:ln>
            <a:noFill/>
          </a:ln>
        </p:spPr>
        <p:txBody>
          <a:bodyPr anchorCtr="0" anchor="t" bIns="45925" lIns="91850" spcFirstLastPara="1" rIns="91850" wrap="square" tIns="45925">
            <a:noAutofit/>
          </a:bodyPr>
          <a:lstStyle/>
          <a:p>
            <a:pPr indent="0" lvl="0" marL="0" rtl="0" algn="l">
              <a:lnSpc>
                <a:spcPct val="100000"/>
              </a:lnSpc>
              <a:spcBef>
                <a:spcPts val="0"/>
              </a:spcBef>
              <a:spcAft>
                <a:spcPts val="0"/>
              </a:spcAft>
              <a:buSzPts val="1400"/>
              <a:buNone/>
            </a:pPr>
            <a:r>
              <a:t/>
            </a:r>
            <a:endParaRPr/>
          </a:p>
        </p:txBody>
      </p:sp>
      <p:sp>
        <p:nvSpPr>
          <p:cNvPr id="1694" name="Google Shape;1694;p79:notes"/>
          <p:cNvSpPr/>
          <p:nvPr>
            <p:ph idx="2" type="sldImg"/>
          </p:nvPr>
        </p:nvSpPr>
        <p:spPr>
          <a:xfrm>
            <a:off x="919163" y="733425"/>
            <a:ext cx="4886325" cy="366553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1" name="Shape 1701"/>
        <p:cNvGrpSpPr/>
        <p:nvPr/>
      </p:nvGrpSpPr>
      <p:grpSpPr>
        <a:xfrm>
          <a:off x="0" y="0"/>
          <a:ext cx="0" cy="0"/>
          <a:chOff x="0" y="0"/>
          <a:chExt cx="0" cy="0"/>
        </a:xfrm>
      </p:grpSpPr>
      <p:sp>
        <p:nvSpPr>
          <p:cNvPr id="1702" name="Google Shape;1702;p80:notes"/>
          <p:cNvSpPr txBox="1"/>
          <p:nvPr>
            <p:ph idx="1" type="body"/>
          </p:nvPr>
        </p:nvSpPr>
        <p:spPr>
          <a:xfrm>
            <a:off x="673100" y="4643437"/>
            <a:ext cx="5378450" cy="4397375"/>
          </a:xfrm>
          <a:prstGeom prst="rect">
            <a:avLst/>
          </a:prstGeom>
          <a:noFill/>
          <a:ln>
            <a:noFill/>
          </a:ln>
        </p:spPr>
        <p:txBody>
          <a:bodyPr anchorCtr="0" anchor="t" bIns="45925" lIns="91850" spcFirstLastPara="1" rIns="91850" wrap="square" tIns="45925">
            <a:noAutofit/>
          </a:bodyPr>
          <a:lstStyle/>
          <a:p>
            <a:pPr indent="0" lvl="0" marL="0" rtl="0" algn="l">
              <a:lnSpc>
                <a:spcPct val="100000"/>
              </a:lnSpc>
              <a:spcBef>
                <a:spcPts val="0"/>
              </a:spcBef>
              <a:spcAft>
                <a:spcPts val="0"/>
              </a:spcAft>
              <a:buSzPts val="1400"/>
              <a:buNone/>
            </a:pPr>
            <a:r>
              <a:t/>
            </a:r>
            <a:endParaRPr/>
          </a:p>
        </p:txBody>
      </p:sp>
      <p:sp>
        <p:nvSpPr>
          <p:cNvPr id="1703" name="Google Shape;1703;p80:notes"/>
          <p:cNvSpPr/>
          <p:nvPr>
            <p:ph idx="2" type="sldImg"/>
          </p:nvPr>
        </p:nvSpPr>
        <p:spPr>
          <a:xfrm>
            <a:off x="919163" y="733425"/>
            <a:ext cx="4886325" cy="366553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1" name="Shape 971"/>
        <p:cNvGrpSpPr/>
        <p:nvPr/>
      </p:nvGrpSpPr>
      <p:grpSpPr>
        <a:xfrm>
          <a:off x="0" y="0"/>
          <a:ext cx="0" cy="0"/>
          <a:chOff x="0" y="0"/>
          <a:chExt cx="0" cy="0"/>
        </a:xfrm>
      </p:grpSpPr>
      <p:sp>
        <p:nvSpPr>
          <p:cNvPr id="972" name="Google Shape;972;p9:notes"/>
          <p:cNvSpPr txBox="1"/>
          <p:nvPr>
            <p:ph idx="1" type="body"/>
          </p:nvPr>
        </p:nvSpPr>
        <p:spPr>
          <a:xfrm>
            <a:off x="673100" y="4643437"/>
            <a:ext cx="5378450" cy="4397375"/>
          </a:xfrm>
          <a:prstGeom prst="rect">
            <a:avLst/>
          </a:prstGeom>
          <a:noFill/>
          <a:ln>
            <a:noFill/>
          </a:ln>
        </p:spPr>
        <p:txBody>
          <a:bodyPr anchorCtr="0" anchor="t" bIns="45925" lIns="91850" spcFirstLastPara="1" rIns="91850" wrap="square" tIns="45925">
            <a:noAutofit/>
          </a:bodyPr>
          <a:lstStyle/>
          <a:p>
            <a:pPr indent="0" lvl="0" marL="0" rtl="0" algn="l">
              <a:lnSpc>
                <a:spcPct val="100000"/>
              </a:lnSpc>
              <a:spcBef>
                <a:spcPts val="0"/>
              </a:spcBef>
              <a:spcAft>
                <a:spcPts val="0"/>
              </a:spcAft>
              <a:buSzPts val="1400"/>
              <a:buNone/>
            </a:pPr>
            <a:r>
              <a:t/>
            </a:r>
            <a:endParaRPr/>
          </a:p>
        </p:txBody>
      </p:sp>
      <p:sp>
        <p:nvSpPr>
          <p:cNvPr id="973" name="Google Shape;973;p9:notes"/>
          <p:cNvSpPr/>
          <p:nvPr>
            <p:ph idx="2" type="sldImg"/>
          </p:nvPr>
        </p:nvSpPr>
        <p:spPr>
          <a:xfrm>
            <a:off x="919163" y="733425"/>
            <a:ext cx="4886325" cy="366553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de título" type="title">
  <p:cSld name="TITLE">
    <p:spTree>
      <p:nvGrpSpPr>
        <p:cNvPr id="29" name="Shape 29"/>
        <p:cNvGrpSpPr/>
        <p:nvPr/>
      </p:nvGrpSpPr>
      <p:grpSpPr>
        <a:xfrm>
          <a:off x="0" y="0"/>
          <a:ext cx="0" cy="0"/>
          <a:chOff x="0" y="0"/>
          <a:chExt cx="0" cy="0"/>
        </a:xfrm>
      </p:grpSpPr>
      <p:sp>
        <p:nvSpPr>
          <p:cNvPr id="30" name="Google Shape;30;p2"/>
          <p:cNvSpPr txBox="1"/>
          <p:nvPr>
            <p:ph type="ctrTitle"/>
          </p:nvPr>
        </p:nvSpPr>
        <p:spPr>
          <a:xfrm>
            <a:off x="2971800" y="1828800"/>
            <a:ext cx="6019800" cy="22098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5000">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p2"/>
          <p:cNvSpPr txBox="1"/>
          <p:nvPr>
            <p:ph idx="1" type="subTitle"/>
          </p:nvPr>
        </p:nvSpPr>
        <p:spPr>
          <a:xfrm>
            <a:off x="2971800" y="4267200"/>
            <a:ext cx="6019800" cy="1752600"/>
          </a:xfrm>
          <a:prstGeom prst="rect">
            <a:avLst/>
          </a:prstGeom>
          <a:noFill/>
          <a:ln>
            <a:noFill/>
          </a:ln>
        </p:spPr>
        <p:txBody>
          <a:bodyPr anchorCtr="0" anchor="t" bIns="45700" lIns="91425" spcFirstLastPara="1" rIns="91425" wrap="square" tIns="45700">
            <a:noAutofit/>
          </a:bodyPr>
          <a:lstStyle>
            <a:lvl1pPr lvl="0" algn="l">
              <a:lnSpc>
                <a:spcPct val="100000"/>
              </a:lnSpc>
              <a:spcBef>
                <a:spcPts val="680"/>
              </a:spcBef>
              <a:spcAft>
                <a:spcPts val="0"/>
              </a:spcAft>
              <a:buSzPts val="2550"/>
              <a:buFont typeface="Noto Sans Symbols"/>
              <a:buNone/>
              <a:defRPr sz="3400"/>
            </a:lvl1pPr>
            <a:lvl2pPr lvl="1" algn="l">
              <a:lnSpc>
                <a:spcPct val="100000"/>
              </a:lnSpc>
              <a:spcBef>
                <a:spcPts val="360"/>
              </a:spcBef>
              <a:spcAft>
                <a:spcPts val="0"/>
              </a:spcAft>
              <a:buSzPts val="1440"/>
              <a:buChar char="◻"/>
              <a:defRPr/>
            </a:lvl2pPr>
            <a:lvl3pPr lvl="2" algn="l">
              <a:lnSpc>
                <a:spcPct val="100000"/>
              </a:lnSpc>
              <a:spcBef>
                <a:spcPts val="360"/>
              </a:spcBef>
              <a:spcAft>
                <a:spcPts val="0"/>
              </a:spcAft>
              <a:buSzPts val="1170"/>
              <a:buChar char="■"/>
              <a:defRPr/>
            </a:lvl3pPr>
            <a:lvl4pPr lvl="3" algn="l">
              <a:lnSpc>
                <a:spcPct val="100000"/>
              </a:lnSpc>
              <a:spcBef>
                <a:spcPts val="360"/>
              </a:spcBef>
              <a:spcAft>
                <a:spcPts val="0"/>
              </a:spcAft>
              <a:buSzPts val="1260"/>
              <a:buChar char="◻"/>
              <a:defRPr/>
            </a:lvl4pPr>
            <a:lvl5pPr lvl="4" algn="l">
              <a:lnSpc>
                <a:spcPct val="100000"/>
              </a:lnSpc>
              <a:spcBef>
                <a:spcPts val="360"/>
              </a:spcBef>
              <a:spcAft>
                <a:spcPts val="0"/>
              </a:spcAft>
              <a:buSzPts val="1800"/>
              <a:buChar char="▪"/>
              <a:defRPr/>
            </a:lvl5pPr>
            <a:lvl6pPr lvl="5" algn="l">
              <a:lnSpc>
                <a:spcPct val="100000"/>
              </a:lnSpc>
              <a:spcBef>
                <a:spcPts val="360"/>
              </a:spcBef>
              <a:spcAft>
                <a:spcPts val="0"/>
              </a:spcAft>
              <a:buSzPts val="1800"/>
              <a:buChar char="▪"/>
              <a:defRPr/>
            </a:lvl6pPr>
            <a:lvl7pPr lvl="6" algn="l">
              <a:lnSpc>
                <a:spcPct val="100000"/>
              </a:lnSpc>
              <a:spcBef>
                <a:spcPts val="360"/>
              </a:spcBef>
              <a:spcAft>
                <a:spcPts val="0"/>
              </a:spcAft>
              <a:buSzPts val="1800"/>
              <a:buChar char="▪"/>
              <a:defRPr/>
            </a:lvl7pPr>
            <a:lvl8pPr lvl="7" algn="l">
              <a:lnSpc>
                <a:spcPct val="100000"/>
              </a:lnSpc>
              <a:spcBef>
                <a:spcPts val="360"/>
              </a:spcBef>
              <a:spcAft>
                <a:spcPts val="0"/>
              </a:spcAft>
              <a:buSzPts val="1800"/>
              <a:buChar char="▪"/>
              <a:defRPr/>
            </a:lvl8pPr>
            <a:lvl9pPr lvl="8" algn="l">
              <a:lnSpc>
                <a:spcPct val="100000"/>
              </a:lnSpc>
              <a:spcBef>
                <a:spcPts val="360"/>
              </a:spcBef>
              <a:spcAft>
                <a:spcPts val="0"/>
              </a:spcAft>
              <a:buSzPts val="1800"/>
              <a:buChar char="▪"/>
              <a:defRPr/>
            </a:lvl9pPr>
          </a:lstStyle>
          <a:p/>
        </p:txBody>
      </p:sp>
      <p:sp>
        <p:nvSpPr>
          <p:cNvPr id="32" name="Google Shape;32;p2"/>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 name="Google Shape;33;p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4" name="Google Shape;34;p2"/>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1pPr>
            <a:lvl2pPr indent="0" lvl="1"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2pPr>
            <a:lvl3pPr indent="0" lvl="2"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3pPr>
            <a:lvl4pPr indent="0" lvl="3"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4pPr>
            <a:lvl5pPr indent="0" lvl="4"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5pPr>
            <a:lvl6pPr indent="0" lvl="5"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6pPr>
            <a:lvl7pPr indent="0" lvl="6"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7pPr>
            <a:lvl8pPr indent="0" lvl="7"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8pPr>
            <a:lvl9pPr indent="0" lvl="8"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ção" type="twoTxTwoObj">
  <p:cSld name="TWO_OBJECTS_WITH_TEXT">
    <p:spTree>
      <p:nvGrpSpPr>
        <p:cNvPr id="99" name="Shape 99"/>
        <p:cNvGrpSpPr/>
        <p:nvPr/>
      </p:nvGrpSpPr>
      <p:grpSpPr>
        <a:xfrm>
          <a:off x="0" y="0"/>
          <a:ext cx="0" cy="0"/>
          <a:chOff x="0" y="0"/>
          <a:chExt cx="0" cy="0"/>
        </a:xfrm>
      </p:grpSpPr>
      <p:sp>
        <p:nvSpPr>
          <p:cNvPr id="100" name="Google Shape;100;p1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1" name="Google Shape;101;p12"/>
          <p:cNvSpPr txBox="1"/>
          <p:nvPr>
            <p:ph idx="1" type="body"/>
          </p:nvPr>
        </p:nvSpPr>
        <p:spPr>
          <a:xfrm>
            <a:off x="457200" y="1535113"/>
            <a:ext cx="4040100" cy="6399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SzPts val="1800"/>
              <a:buNone/>
              <a:defRPr b="1" sz="2400"/>
            </a:lvl1pPr>
            <a:lvl2pPr indent="-228600" lvl="1" marL="914400" algn="l">
              <a:lnSpc>
                <a:spcPct val="100000"/>
              </a:lnSpc>
              <a:spcBef>
                <a:spcPts val="400"/>
              </a:spcBef>
              <a:spcAft>
                <a:spcPts val="0"/>
              </a:spcAft>
              <a:buSzPts val="1600"/>
              <a:buNone/>
              <a:defRPr b="1" sz="2000"/>
            </a:lvl2pPr>
            <a:lvl3pPr indent="-228600" lvl="2" marL="1371600" algn="l">
              <a:lnSpc>
                <a:spcPct val="100000"/>
              </a:lnSpc>
              <a:spcBef>
                <a:spcPts val="360"/>
              </a:spcBef>
              <a:spcAft>
                <a:spcPts val="0"/>
              </a:spcAft>
              <a:buSzPts val="1170"/>
              <a:buNone/>
              <a:defRPr b="1" sz="1800"/>
            </a:lvl3pPr>
            <a:lvl4pPr indent="-228600" lvl="3" marL="1828800" algn="l">
              <a:lnSpc>
                <a:spcPct val="100000"/>
              </a:lnSpc>
              <a:spcBef>
                <a:spcPts val="320"/>
              </a:spcBef>
              <a:spcAft>
                <a:spcPts val="0"/>
              </a:spcAft>
              <a:buSzPts val="1120"/>
              <a:buNone/>
              <a:defRPr b="1" sz="1600"/>
            </a:lvl4pPr>
            <a:lvl5pPr indent="-228600" lvl="4" marL="2286000" algn="l">
              <a:lnSpc>
                <a:spcPct val="100000"/>
              </a:lnSpc>
              <a:spcBef>
                <a:spcPts val="320"/>
              </a:spcBef>
              <a:spcAft>
                <a:spcPts val="0"/>
              </a:spcAft>
              <a:buSzPts val="1600"/>
              <a:buNone/>
              <a:defRPr b="1" sz="1600"/>
            </a:lvl5pPr>
            <a:lvl6pPr indent="-228600" lvl="5" marL="2743200" algn="l">
              <a:lnSpc>
                <a:spcPct val="100000"/>
              </a:lnSpc>
              <a:spcBef>
                <a:spcPts val="320"/>
              </a:spcBef>
              <a:spcAft>
                <a:spcPts val="0"/>
              </a:spcAft>
              <a:buSzPts val="1600"/>
              <a:buNone/>
              <a:defRPr b="1" sz="1600"/>
            </a:lvl6pPr>
            <a:lvl7pPr indent="-228600" lvl="6" marL="3200400" algn="l">
              <a:lnSpc>
                <a:spcPct val="100000"/>
              </a:lnSpc>
              <a:spcBef>
                <a:spcPts val="320"/>
              </a:spcBef>
              <a:spcAft>
                <a:spcPts val="0"/>
              </a:spcAft>
              <a:buSzPts val="1600"/>
              <a:buNone/>
              <a:defRPr b="1" sz="1600"/>
            </a:lvl7pPr>
            <a:lvl8pPr indent="-228600" lvl="7" marL="3657600" algn="l">
              <a:lnSpc>
                <a:spcPct val="100000"/>
              </a:lnSpc>
              <a:spcBef>
                <a:spcPts val="320"/>
              </a:spcBef>
              <a:spcAft>
                <a:spcPts val="0"/>
              </a:spcAft>
              <a:buSzPts val="1600"/>
              <a:buNone/>
              <a:defRPr b="1" sz="1600"/>
            </a:lvl8pPr>
            <a:lvl9pPr indent="-228600" lvl="8" marL="4114800" algn="l">
              <a:lnSpc>
                <a:spcPct val="100000"/>
              </a:lnSpc>
              <a:spcBef>
                <a:spcPts val="320"/>
              </a:spcBef>
              <a:spcAft>
                <a:spcPts val="0"/>
              </a:spcAft>
              <a:buSzPts val="1600"/>
              <a:buNone/>
              <a:defRPr b="1" sz="1600"/>
            </a:lvl9pPr>
          </a:lstStyle>
          <a:p/>
        </p:txBody>
      </p:sp>
      <p:sp>
        <p:nvSpPr>
          <p:cNvPr id="102" name="Google Shape;102;p12"/>
          <p:cNvSpPr txBox="1"/>
          <p:nvPr>
            <p:ph idx="2" type="body"/>
          </p:nvPr>
        </p:nvSpPr>
        <p:spPr>
          <a:xfrm>
            <a:off x="457200" y="2174875"/>
            <a:ext cx="4040100" cy="39513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480"/>
              </a:spcBef>
              <a:spcAft>
                <a:spcPts val="0"/>
              </a:spcAft>
              <a:buSzPts val="1800"/>
              <a:buChar char="■"/>
              <a:defRPr sz="2400"/>
            </a:lvl1pPr>
            <a:lvl2pPr indent="-330200" lvl="1" marL="914400" algn="l">
              <a:lnSpc>
                <a:spcPct val="100000"/>
              </a:lnSpc>
              <a:spcBef>
                <a:spcPts val="400"/>
              </a:spcBef>
              <a:spcAft>
                <a:spcPts val="0"/>
              </a:spcAft>
              <a:buSzPts val="1600"/>
              <a:buChar char="◻"/>
              <a:defRPr sz="2000"/>
            </a:lvl2pPr>
            <a:lvl3pPr indent="-302894" lvl="2" marL="1371600" algn="l">
              <a:lnSpc>
                <a:spcPct val="100000"/>
              </a:lnSpc>
              <a:spcBef>
                <a:spcPts val="360"/>
              </a:spcBef>
              <a:spcAft>
                <a:spcPts val="0"/>
              </a:spcAft>
              <a:buSzPts val="1170"/>
              <a:buChar char="■"/>
              <a:defRPr sz="1800"/>
            </a:lvl3pPr>
            <a:lvl4pPr indent="-299719" lvl="3" marL="1828800" algn="l">
              <a:lnSpc>
                <a:spcPct val="100000"/>
              </a:lnSpc>
              <a:spcBef>
                <a:spcPts val="320"/>
              </a:spcBef>
              <a:spcAft>
                <a:spcPts val="0"/>
              </a:spcAft>
              <a:buSzPts val="1120"/>
              <a:buChar char="◻"/>
              <a:defRPr sz="1600"/>
            </a:lvl4pPr>
            <a:lvl5pPr indent="-330200" lvl="4" marL="2286000" algn="l">
              <a:lnSpc>
                <a:spcPct val="100000"/>
              </a:lnSpc>
              <a:spcBef>
                <a:spcPts val="320"/>
              </a:spcBef>
              <a:spcAft>
                <a:spcPts val="0"/>
              </a:spcAft>
              <a:buSzPts val="1600"/>
              <a:buChar char="▪"/>
              <a:defRPr sz="1600"/>
            </a:lvl5pPr>
            <a:lvl6pPr indent="-330200" lvl="5" marL="2743200" algn="l">
              <a:lnSpc>
                <a:spcPct val="100000"/>
              </a:lnSpc>
              <a:spcBef>
                <a:spcPts val="320"/>
              </a:spcBef>
              <a:spcAft>
                <a:spcPts val="0"/>
              </a:spcAft>
              <a:buSzPts val="1600"/>
              <a:buChar char="▪"/>
              <a:defRPr sz="1600"/>
            </a:lvl6pPr>
            <a:lvl7pPr indent="-330200" lvl="6" marL="3200400" algn="l">
              <a:lnSpc>
                <a:spcPct val="100000"/>
              </a:lnSpc>
              <a:spcBef>
                <a:spcPts val="320"/>
              </a:spcBef>
              <a:spcAft>
                <a:spcPts val="0"/>
              </a:spcAft>
              <a:buSzPts val="1600"/>
              <a:buChar char="▪"/>
              <a:defRPr sz="1600"/>
            </a:lvl7pPr>
            <a:lvl8pPr indent="-330200" lvl="7" marL="3657600" algn="l">
              <a:lnSpc>
                <a:spcPct val="100000"/>
              </a:lnSpc>
              <a:spcBef>
                <a:spcPts val="320"/>
              </a:spcBef>
              <a:spcAft>
                <a:spcPts val="0"/>
              </a:spcAft>
              <a:buSzPts val="1600"/>
              <a:buChar char="▪"/>
              <a:defRPr sz="1600"/>
            </a:lvl8pPr>
            <a:lvl9pPr indent="-330200" lvl="8" marL="4114800" algn="l">
              <a:lnSpc>
                <a:spcPct val="100000"/>
              </a:lnSpc>
              <a:spcBef>
                <a:spcPts val="320"/>
              </a:spcBef>
              <a:spcAft>
                <a:spcPts val="0"/>
              </a:spcAft>
              <a:buSzPts val="1600"/>
              <a:buChar char="▪"/>
              <a:defRPr sz="1600"/>
            </a:lvl9pPr>
          </a:lstStyle>
          <a:p/>
        </p:txBody>
      </p:sp>
      <p:sp>
        <p:nvSpPr>
          <p:cNvPr id="103" name="Google Shape;103;p12"/>
          <p:cNvSpPr txBox="1"/>
          <p:nvPr>
            <p:ph idx="3" type="body"/>
          </p:nvPr>
        </p:nvSpPr>
        <p:spPr>
          <a:xfrm>
            <a:off x="4645025" y="1535113"/>
            <a:ext cx="4041900" cy="6399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SzPts val="1800"/>
              <a:buNone/>
              <a:defRPr b="1" sz="2400"/>
            </a:lvl1pPr>
            <a:lvl2pPr indent="-228600" lvl="1" marL="914400" algn="l">
              <a:lnSpc>
                <a:spcPct val="100000"/>
              </a:lnSpc>
              <a:spcBef>
                <a:spcPts val="400"/>
              </a:spcBef>
              <a:spcAft>
                <a:spcPts val="0"/>
              </a:spcAft>
              <a:buSzPts val="1600"/>
              <a:buNone/>
              <a:defRPr b="1" sz="2000"/>
            </a:lvl2pPr>
            <a:lvl3pPr indent="-228600" lvl="2" marL="1371600" algn="l">
              <a:lnSpc>
                <a:spcPct val="100000"/>
              </a:lnSpc>
              <a:spcBef>
                <a:spcPts val="360"/>
              </a:spcBef>
              <a:spcAft>
                <a:spcPts val="0"/>
              </a:spcAft>
              <a:buSzPts val="1170"/>
              <a:buNone/>
              <a:defRPr b="1" sz="1800"/>
            </a:lvl3pPr>
            <a:lvl4pPr indent="-228600" lvl="3" marL="1828800" algn="l">
              <a:lnSpc>
                <a:spcPct val="100000"/>
              </a:lnSpc>
              <a:spcBef>
                <a:spcPts val="320"/>
              </a:spcBef>
              <a:spcAft>
                <a:spcPts val="0"/>
              </a:spcAft>
              <a:buSzPts val="1120"/>
              <a:buNone/>
              <a:defRPr b="1" sz="1600"/>
            </a:lvl4pPr>
            <a:lvl5pPr indent="-228600" lvl="4" marL="2286000" algn="l">
              <a:lnSpc>
                <a:spcPct val="100000"/>
              </a:lnSpc>
              <a:spcBef>
                <a:spcPts val="320"/>
              </a:spcBef>
              <a:spcAft>
                <a:spcPts val="0"/>
              </a:spcAft>
              <a:buSzPts val="1600"/>
              <a:buNone/>
              <a:defRPr b="1" sz="1600"/>
            </a:lvl5pPr>
            <a:lvl6pPr indent="-228600" lvl="5" marL="2743200" algn="l">
              <a:lnSpc>
                <a:spcPct val="100000"/>
              </a:lnSpc>
              <a:spcBef>
                <a:spcPts val="320"/>
              </a:spcBef>
              <a:spcAft>
                <a:spcPts val="0"/>
              </a:spcAft>
              <a:buSzPts val="1600"/>
              <a:buNone/>
              <a:defRPr b="1" sz="1600"/>
            </a:lvl6pPr>
            <a:lvl7pPr indent="-228600" lvl="6" marL="3200400" algn="l">
              <a:lnSpc>
                <a:spcPct val="100000"/>
              </a:lnSpc>
              <a:spcBef>
                <a:spcPts val="320"/>
              </a:spcBef>
              <a:spcAft>
                <a:spcPts val="0"/>
              </a:spcAft>
              <a:buSzPts val="1600"/>
              <a:buNone/>
              <a:defRPr b="1" sz="1600"/>
            </a:lvl7pPr>
            <a:lvl8pPr indent="-228600" lvl="7" marL="3657600" algn="l">
              <a:lnSpc>
                <a:spcPct val="100000"/>
              </a:lnSpc>
              <a:spcBef>
                <a:spcPts val="320"/>
              </a:spcBef>
              <a:spcAft>
                <a:spcPts val="0"/>
              </a:spcAft>
              <a:buSzPts val="1600"/>
              <a:buNone/>
              <a:defRPr b="1" sz="1600"/>
            </a:lvl8pPr>
            <a:lvl9pPr indent="-228600" lvl="8" marL="4114800" algn="l">
              <a:lnSpc>
                <a:spcPct val="100000"/>
              </a:lnSpc>
              <a:spcBef>
                <a:spcPts val="320"/>
              </a:spcBef>
              <a:spcAft>
                <a:spcPts val="0"/>
              </a:spcAft>
              <a:buSzPts val="1600"/>
              <a:buNone/>
              <a:defRPr b="1" sz="1600"/>
            </a:lvl9pPr>
          </a:lstStyle>
          <a:p/>
        </p:txBody>
      </p:sp>
      <p:sp>
        <p:nvSpPr>
          <p:cNvPr id="104" name="Google Shape;104;p12"/>
          <p:cNvSpPr txBox="1"/>
          <p:nvPr>
            <p:ph idx="4" type="body"/>
          </p:nvPr>
        </p:nvSpPr>
        <p:spPr>
          <a:xfrm>
            <a:off x="4645025" y="2174875"/>
            <a:ext cx="4041900" cy="39513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480"/>
              </a:spcBef>
              <a:spcAft>
                <a:spcPts val="0"/>
              </a:spcAft>
              <a:buSzPts val="1800"/>
              <a:buChar char="■"/>
              <a:defRPr sz="2400"/>
            </a:lvl1pPr>
            <a:lvl2pPr indent="-330200" lvl="1" marL="914400" algn="l">
              <a:lnSpc>
                <a:spcPct val="100000"/>
              </a:lnSpc>
              <a:spcBef>
                <a:spcPts val="400"/>
              </a:spcBef>
              <a:spcAft>
                <a:spcPts val="0"/>
              </a:spcAft>
              <a:buSzPts val="1600"/>
              <a:buChar char="◻"/>
              <a:defRPr sz="2000"/>
            </a:lvl2pPr>
            <a:lvl3pPr indent="-302894" lvl="2" marL="1371600" algn="l">
              <a:lnSpc>
                <a:spcPct val="100000"/>
              </a:lnSpc>
              <a:spcBef>
                <a:spcPts val="360"/>
              </a:spcBef>
              <a:spcAft>
                <a:spcPts val="0"/>
              </a:spcAft>
              <a:buSzPts val="1170"/>
              <a:buChar char="■"/>
              <a:defRPr sz="1800"/>
            </a:lvl3pPr>
            <a:lvl4pPr indent="-299719" lvl="3" marL="1828800" algn="l">
              <a:lnSpc>
                <a:spcPct val="100000"/>
              </a:lnSpc>
              <a:spcBef>
                <a:spcPts val="320"/>
              </a:spcBef>
              <a:spcAft>
                <a:spcPts val="0"/>
              </a:spcAft>
              <a:buSzPts val="1120"/>
              <a:buChar char="◻"/>
              <a:defRPr sz="1600"/>
            </a:lvl4pPr>
            <a:lvl5pPr indent="-330200" lvl="4" marL="2286000" algn="l">
              <a:lnSpc>
                <a:spcPct val="100000"/>
              </a:lnSpc>
              <a:spcBef>
                <a:spcPts val="320"/>
              </a:spcBef>
              <a:spcAft>
                <a:spcPts val="0"/>
              </a:spcAft>
              <a:buSzPts val="1600"/>
              <a:buChar char="▪"/>
              <a:defRPr sz="1600"/>
            </a:lvl5pPr>
            <a:lvl6pPr indent="-330200" lvl="5" marL="2743200" algn="l">
              <a:lnSpc>
                <a:spcPct val="100000"/>
              </a:lnSpc>
              <a:spcBef>
                <a:spcPts val="320"/>
              </a:spcBef>
              <a:spcAft>
                <a:spcPts val="0"/>
              </a:spcAft>
              <a:buSzPts val="1600"/>
              <a:buChar char="▪"/>
              <a:defRPr sz="1600"/>
            </a:lvl6pPr>
            <a:lvl7pPr indent="-330200" lvl="6" marL="3200400" algn="l">
              <a:lnSpc>
                <a:spcPct val="100000"/>
              </a:lnSpc>
              <a:spcBef>
                <a:spcPts val="320"/>
              </a:spcBef>
              <a:spcAft>
                <a:spcPts val="0"/>
              </a:spcAft>
              <a:buSzPts val="1600"/>
              <a:buChar char="▪"/>
              <a:defRPr sz="1600"/>
            </a:lvl7pPr>
            <a:lvl8pPr indent="-330200" lvl="7" marL="3657600" algn="l">
              <a:lnSpc>
                <a:spcPct val="100000"/>
              </a:lnSpc>
              <a:spcBef>
                <a:spcPts val="320"/>
              </a:spcBef>
              <a:spcAft>
                <a:spcPts val="0"/>
              </a:spcAft>
              <a:buSzPts val="1600"/>
              <a:buChar char="▪"/>
              <a:defRPr sz="1600"/>
            </a:lvl8pPr>
            <a:lvl9pPr indent="-330200" lvl="8" marL="4114800" algn="l">
              <a:lnSpc>
                <a:spcPct val="100000"/>
              </a:lnSpc>
              <a:spcBef>
                <a:spcPts val="320"/>
              </a:spcBef>
              <a:spcAft>
                <a:spcPts val="0"/>
              </a:spcAft>
              <a:buSzPts val="1600"/>
              <a:buChar char="▪"/>
              <a:defRPr sz="1600"/>
            </a:lvl9pPr>
          </a:lstStyle>
          <a:p/>
        </p:txBody>
      </p:sp>
      <p:sp>
        <p:nvSpPr>
          <p:cNvPr id="105" name="Google Shape;105;p1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6" name="Google Shape;106;p12"/>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1pPr>
            <a:lvl2pPr indent="0" lvl="1"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2pPr>
            <a:lvl3pPr indent="0" lvl="2"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3pPr>
            <a:lvl4pPr indent="0" lvl="3"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4pPr>
            <a:lvl5pPr indent="0" lvl="4"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5pPr>
            <a:lvl6pPr indent="0" lvl="5"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6pPr>
            <a:lvl7pPr indent="0" lvl="6"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7pPr>
            <a:lvl8pPr indent="0" lvl="7"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8pPr>
            <a:lvl9pPr indent="0" lvl="8"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107" name="Google Shape;107;p12"/>
          <p:cNvSpPr txBox="1"/>
          <p:nvPr>
            <p:ph idx="10" type="dt"/>
          </p:nvPr>
        </p:nvSpPr>
        <p:spPr>
          <a:xfrm>
            <a:off x="457200" y="6245225"/>
            <a:ext cx="2133600" cy="4761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uas Partes de Conteúdo" type="twoObj">
  <p:cSld name="TWO_OBJECTS">
    <p:spTree>
      <p:nvGrpSpPr>
        <p:cNvPr id="108" name="Shape 108"/>
        <p:cNvGrpSpPr/>
        <p:nvPr/>
      </p:nvGrpSpPr>
      <p:grpSpPr>
        <a:xfrm>
          <a:off x="0" y="0"/>
          <a:ext cx="0" cy="0"/>
          <a:chOff x="0" y="0"/>
          <a:chExt cx="0" cy="0"/>
        </a:xfrm>
      </p:grpSpPr>
      <p:sp>
        <p:nvSpPr>
          <p:cNvPr id="109" name="Google Shape;109;p13"/>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0" name="Google Shape;110;p13"/>
          <p:cNvSpPr txBox="1"/>
          <p:nvPr>
            <p:ph idx="1" type="body"/>
          </p:nvPr>
        </p:nvSpPr>
        <p:spPr>
          <a:xfrm>
            <a:off x="457200" y="1981200"/>
            <a:ext cx="4038600" cy="3886200"/>
          </a:xfrm>
          <a:prstGeom prst="rect">
            <a:avLst/>
          </a:prstGeom>
          <a:noFill/>
          <a:ln>
            <a:noFill/>
          </a:ln>
        </p:spPr>
        <p:txBody>
          <a:bodyPr anchorCtr="0" anchor="t" bIns="45700" lIns="91425" spcFirstLastPara="1" rIns="91425" wrap="square" tIns="45700">
            <a:noAutofit/>
          </a:bodyPr>
          <a:lstStyle>
            <a:lvl1pPr indent="-361950" lvl="0" marL="457200" algn="l">
              <a:lnSpc>
                <a:spcPct val="100000"/>
              </a:lnSpc>
              <a:spcBef>
                <a:spcPts val="560"/>
              </a:spcBef>
              <a:spcAft>
                <a:spcPts val="0"/>
              </a:spcAft>
              <a:buSzPts val="2100"/>
              <a:buChar char="■"/>
              <a:defRPr sz="2800"/>
            </a:lvl1pPr>
            <a:lvl2pPr indent="-350519" lvl="1" marL="914400" algn="l">
              <a:lnSpc>
                <a:spcPct val="100000"/>
              </a:lnSpc>
              <a:spcBef>
                <a:spcPts val="480"/>
              </a:spcBef>
              <a:spcAft>
                <a:spcPts val="0"/>
              </a:spcAft>
              <a:buSzPts val="1920"/>
              <a:buChar char="◻"/>
              <a:defRPr sz="2400"/>
            </a:lvl2pPr>
            <a:lvl3pPr indent="-311150" lvl="2" marL="1371600" algn="l">
              <a:lnSpc>
                <a:spcPct val="100000"/>
              </a:lnSpc>
              <a:spcBef>
                <a:spcPts val="400"/>
              </a:spcBef>
              <a:spcAft>
                <a:spcPts val="0"/>
              </a:spcAft>
              <a:buSzPts val="1300"/>
              <a:buChar char="■"/>
              <a:defRPr sz="2000"/>
            </a:lvl3pPr>
            <a:lvl4pPr indent="-308610" lvl="3" marL="1828800" algn="l">
              <a:lnSpc>
                <a:spcPct val="100000"/>
              </a:lnSpc>
              <a:spcBef>
                <a:spcPts val="360"/>
              </a:spcBef>
              <a:spcAft>
                <a:spcPts val="0"/>
              </a:spcAft>
              <a:buSzPts val="1260"/>
              <a:buChar char="◻"/>
              <a:defRPr sz="1800"/>
            </a:lvl4pPr>
            <a:lvl5pPr indent="-342900" lvl="4" marL="2286000" algn="l">
              <a:lnSpc>
                <a:spcPct val="100000"/>
              </a:lnSpc>
              <a:spcBef>
                <a:spcPts val="360"/>
              </a:spcBef>
              <a:spcAft>
                <a:spcPts val="0"/>
              </a:spcAft>
              <a:buSzPts val="1800"/>
              <a:buChar char="▪"/>
              <a:defRPr sz="1800"/>
            </a:lvl5pPr>
            <a:lvl6pPr indent="-342900" lvl="5" marL="2743200" algn="l">
              <a:lnSpc>
                <a:spcPct val="100000"/>
              </a:lnSpc>
              <a:spcBef>
                <a:spcPts val="360"/>
              </a:spcBef>
              <a:spcAft>
                <a:spcPts val="0"/>
              </a:spcAft>
              <a:buSzPts val="1800"/>
              <a:buChar char="▪"/>
              <a:defRPr sz="1800"/>
            </a:lvl6pPr>
            <a:lvl7pPr indent="-342900" lvl="6" marL="3200400" algn="l">
              <a:lnSpc>
                <a:spcPct val="100000"/>
              </a:lnSpc>
              <a:spcBef>
                <a:spcPts val="360"/>
              </a:spcBef>
              <a:spcAft>
                <a:spcPts val="0"/>
              </a:spcAft>
              <a:buSzPts val="1800"/>
              <a:buChar char="▪"/>
              <a:defRPr sz="1800"/>
            </a:lvl7pPr>
            <a:lvl8pPr indent="-342900" lvl="7" marL="3657600" algn="l">
              <a:lnSpc>
                <a:spcPct val="100000"/>
              </a:lnSpc>
              <a:spcBef>
                <a:spcPts val="360"/>
              </a:spcBef>
              <a:spcAft>
                <a:spcPts val="0"/>
              </a:spcAft>
              <a:buSzPts val="1800"/>
              <a:buChar char="▪"/>
              <a:defRPr sz="1800"/>
            </a:lvl8pPr>
            <a:lvl9pPr indent="-342900" lvl="8" marL="4114800" algn="l">
              <a:lnSpc>
                <a:spcPct val="100000"/>
              </a:lnSpc>
              <a:spcBef>
                <a:spcPts val="360"/>
              </a:spcBef>
              <a:spcAft>
                <a:spcPts val="0"/>
              </a:spcAft>
              <a:buSzPts val="1800"/>
              <a:buChar char="▪"/>
              <a:defRPr sz="1800"/>
            </a:lvl9pPr>
          </a:lstStyle>
          <a:p/>
        </p:txBody>
      </p:sp>
      <p:sp>
        <p:nvSpPr>
          <p:cNvPr id="111" name="Google Shape;111;p13"/>
          <p:cNvSpPr txBox="1"/>
          <p:nvPr>
            <p:ph idx="2" type="body"/>
          </p:nvPr>
        </p:nvSpPr>
        <p:spPr>
          <a:xfrm>
            <a:off x="4648200" y="1981200"/>
            <a:ext cx="4038600" cy="3886200"/>
          </a:xfrm>
          <a:prstGeom prst="rect">
            <a:avLst/>
          </a:prstGeom>
          <a:noFill/>
          <a:ln>
            <a:noFill/>
          </a:ln>
        </p:spPr>
        <p:txBody>
          <a:bodyPr anchorCtr="0" anchor="t" bIns="45700" lIns="91425" spcFirstLastPara="1" rIns="91425" wrap="square" tIns="45700">
            <a:noAutofit/>
          </a:bodyPr>
          <a:lstStyle>
            <a:lvl1pPr indent="-361950" lvl="0" marL="457200" algn="l">
              <a:lnSpc>
                <a:spcPct val="100000"/>
              </a:lnSpc>
              <a:spcBef>
                <a:spcPts val="560"/>
              </a:spcBef>
              <a:spcAft>
                <a:spcPts val="0"/>
              </a:spcAft>
              <a:buSzPts val="2100"/>
              <a:buChar char="■"/>
              <a:defRPr sz="2800"/>
            </a:lvl1pPr>
            <a:lvl2pPr indent="-350519" lvl="1" marL="914400" algn="l">
              <a:lnSpc>
                <a:spcPct val="100000"/>
              </a:lnSpc>
              <a:spcBef>
                <a:spcPts val="480"/>
              </a:spcBef>
              <a:spcAft>
                <a:spcPts val="0"/>
              </a:spcAft>
              <a:buSzPts val="1920"/>
              <a:buChar char="◻"/>
              <a:defRPr sz="2400"/>
            </a:lvl2pPr>
            <a:lvl3pPr indent="-311150" lvl="2" marL="1371600" algn="l">
              <a:lnSpc>
                <a:spcPct val="100000"/>
              </a:lnSpc>
              <a:spcBef>
                <a:spcPts val="400"/>
              </a:spcBef>
              <a:spcAft>
                <a:spcPts val="0"/>
              </a:spcAft>
              <a:buSzPts val="1300"/>
              <a:buChar char="■"/>
              <a:defRPr sz="2000"/>
            </a:lvl3pPr>
            <a:lvl4pPr indent="-308610" lvl="3" marL="1828800" algn="l">
              <a:lnSpc>
                <a:spcPct val="100000"/>
              </a:lnSpc>
              <a:spcBef>
                <a:spcPts val="360"/>
              </a:spcBef>
              <a:spcAft>
                <a:spcPts val="0"/>
              </a:spcAft>
              <a:buSzPts val="1260"/>
              <a:buChar char="◻"/>
              <a:defRPr sz="1800"/>
            </a:lvl4pPr>
            <a:lvl5pPr indent="-342900" lvl="4" marL="2286000" algn="l">
              <a:lnSpc>
                <a:spcPct val="100000"/>
              </a:lnSpc>
              <a:spcBef>
                <a:spcPts val="360"/>
              </a:spcBef>
              <a:spcAft>
                <a:spcPts val="0"/>
              </a:spcAft>
              <a:buSzPts val="1800"/>
              <a:buChar char="▪"/>
              <a:defRPr sz="1800"/>
            </a:lvl5pPr>
            <a:lvl6pPr indent="-342900" lvl="5" marL="2743200" algn="l">
              <a:lnSpc>
                <a:spcPct val="100000"/>
              </a:lnSpc>
              <a:spcBef>
                <a:spcPts val="360"/>
              </a:spcBef>
              <a:spcAft>
                <a:spcPts val="0"/>
              </a:spcAft>
              <a:buSzPts val="1800"/>
              <a:buChar char="▪"/>
              <a:defRPr sz="1800"/>
            </a:lvl6pPr>
            <a:lvl7pPr indent="-342900" lvl="6" marL="3200400" algn="l">
              <a:lnSpc>
                <a:spcPct val="100000"/>
              </a:lnSpc>
              <a:spcBef>
                <a:spcPts val="360"/>
              </a:spcBef>
              <a:spcAft>
                <a:spcPts val="0"/>
              </a:spcAft>
              <a:buSzPts val="1800"/>
              <a:buChar char="▪"/>
              <a:defRPr sz="1800"/>
            </a:lvl7pPr>
            <a:lvl8pPr indent="-342900" lvl="7" marL="3657600" algn="l">
              <a:lnSpc>
                <a:spcPct val="100000"/>
              </a:lnSpc>
              <a:spcBef>
                <a:spcPts val="360"/>
              </a:spcBef>
              <a:spcAft>
                <a:spcPts val="0"/>
              </a:spcAft>
              <a:buSzPts val="1800"/>
              <a:buChar char="▪"/>
              <a:defRPr sz="1800"/>
            </a:lvl8pPr>
            <a:lvl9pPr indent="-342900" lvl="8" marL="4114800" algn="l">
              <a:lnSpc>
                <a:spcPct val="100000"/>
              </a:lnSpc>
              <a:spcBef>
                <a:spcPts val="360"/>
              </a:spcBef>
              <a:spcAft>
                <a:spcPts val="0"/>
              </a:spcAft>
              <a:buSzPts val="1800"/>
              <a:buChar char="▪"/>
              <a:defRPr sz="1800"/>
            </a:lvl9pPr>
          </a:lstStyle>
          <a:p/>
        </p:txBody>
      </p:sp>
      <p:sp>
        <p:nvSpPr>
          <p:cNvPr id="112" name="Google Shape;112;p1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3" name="Google Shape;113;p1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1pPr>
            <a:lvl2pPr indent="0" lvl="1"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2pPr>
            <a:lvl3pPr indent="0" lvl="2"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3pPr>
            <a:lvl4pPr indent="0" lvl="3"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4pPr>
            <a:lvl5pPr indent="0" lvl="4"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5pPr>
            <a:lvl6pPr indent="0" lvl="5"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6pPr>
            <a:lvl7pPr indent="0" lvl="6"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7pPr>
            <a:lvl8pPr indent="0" lvl="7"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8pPr>
            <a:lvl9pPr indent="0" lvl="8"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114" name="Google Shape;114;p13"/>
          <p:cNvSpPr txBox="1"/>
          <p:nvPr>
            <p:ph idx="10" type="dt"/>
          </p:nvPr>
        </p:nvSpPr>
        <p:spPr>
          <a:xfrm>
            <a:off x="457200" y="6245225"/>
            <a:ext cx="2133600" cy="4761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beçalho da Seção" type="secHead">
  <p:cSld name="SECTION_HEADER">
    <p:spTree>
      <p:nvGrpSpPr>
        <p:cNvPr id="115" name="Shape 115"/>
        <p:cNvGrpSpPr/>
        <p:nvPr/>
      </p:nvGrpSpPr>
      <p:grpSpPr>
        <a:xfrm>
          <a:off x="0" y="0"/>
          <a:ext cx="0" cy="0"/>
          <a:chOff x="0" y="0"/>
          <a:chExt cx="0" cy="0"/>
        </a:xfrm>
      </p:grpSpPr>
      <p:sp>
        <p:nvSpPr>
          <p:cNvPr id="116" name="Google Shape;116;p14"/>
          <p:cNvSpPr txBox="1"/>
          <p:nvPr>
            <p:ph type="title"/>
          </p:nvPr>
        </p:nvSpPr>
        <p:spPr>
          <a:xfrm>
            <a:off x="722313" y="4406900"/>
            <a:ext cx="7772400" cy="13620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b="1" sz="40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7" name="Google Shape;117;p14"/>
          <p:cNvSpPr txBox="1"/>
          <p:nvPr>
            <p:ph idx="1" type="body"/>
          </p:nvPr>
        </p:nvSpPr>
        <p:spPr>
          <a:xfrm>
            <a:off x="722313" y="2906713"/>
            <a:ext cx="7772400" cy="15003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00"/>
              </a:spcBef>
              <a:spcAft>
                <a:spcPts val="0"/>
              </a:spcAft>
              <a:buSzPts val="1500"/>
              <a:buNone/>
              <a:defRPr sz="2000"/>
            </a:lvl1pPr>
            <a:lvl2pPr indent="-228600" lvl="1" marL="914400" algn="l">
              <a:lnSpc>
                <a:spcPct val="100000"/>
              </a:lnSpc>
              <a:spcBef>
                <a:spcPts val="360"/>
              </a:spcBef>
              <a:spcAft>
                <a:spcPts val="0"/>
              </a:spcAft>
              <a:buSzPts val="1440"/>
              <a:buNone/>
              <a:defRPr sz="1800"/>
            </a:lvl2pPr>
            <a:lvl3pPr indent="-228600" lvl="2" marL="1371600" algn="l">
              <a:lnSpc>
                <a:spcPct val="100000"/>
              </a:lnSpc>
              <a:spcBef>
                <a:spcPts val="320"/>
              </a:spcBef>
              <a:spcAft>
                <a:spcPts val="0"/>
              </a:spcAft>
              <a:buSzPts val="1040"/>
              <a:buNone/>
              <a:defRPr sz="1600"/>
            </a:lvl3pPr>
            <a:lvl4pPr indent="-228600" lvl="3" marL="1828800" algn="l">
              <a:lnSpc>
                <a:spcPct val="100000"/>
              </a:lnSpc>
              <a:spcBef>
                <a:spcPts val="280"/>
              </a:spcBef>
              <a:spcAft>
                <a:spcPts val="0"/>
              </a:spcAft>
              <a:buSzPts val="980"/>
              <a:buNone/>
              <a:defRPr sz="1400"/>
            </a:lvl4pPr>
            <a:lvl5pPr indent="-228600" lvl="4" marL="2286000" algn="l">
              <a:lnSpc>
                <a:spcPct val="100000"/>
              </a:lnSpc>
              <a:spcBef>
                <a:spcPts val="280"/>
              </a:spcBef>
              <a:spcAft>
                <a:spcPts val="0"/>
              </a:spcAft>
              <a:buSzPts val="1400"/>
              <a:buNone/>
              <a:defRPr sz="1400"/>
            </a:lvl5pPr>
            <a:lvl6pPr indent="-228600" lvl="5" marL="2743200" algn="l">
              <a:lnSpc>
                <a:spcPct val="100000"/>
              </a:lnSpc>
              <a:spcBef>
                <a:spcPts val="280"/>
              </a:spcBef>
              <a:spcAft>
                <a:spcPts val="0"/>
              </a:spcAft>
              <a:buSzPts val="1400"/>
              <a:buNone/>
              <a:defRPr sz="1400"/>
            </a:lvl6pPr>
            <a:lvl7pPr indent="-228600" lvl="6" marL="3200400" algn="l">
              <a:lnSpc>
                <a:spcPct val="100000"/>
              </a:lnSpc>
              <a:spcBef>
                <a:spcPts val="280"/>
              </a:spcBef>
              <a:spcAft>
                <a:spcPts val="0"/>
              </a:spcAft>
              <a:buSzPts val="1400"/>
              <a:buNone/>
              <a:defRPr sz="1400"/>
            </a:lvl7pPr>
            <a:lvl8pPr indent="-228600" lvl="7" marL="3657600" algn="l">
              <a:lnSpc>
                <a:spcPct val="100000"/>
              </a:lnSpc>
              <a:spcBef>
                <a:spcPts val="280"/>
              </a:spcBef>
              <a:spcAft>
                <a:spcPts val="0"/>
              </a:spcAft>
              <a:buSzPts val="1400"/>
              <a:buNone/>
              <a:defRPr sz="1400"/>
            </a:lvl8pPr>
            <a:lvl9pPr indent="-228600" lvl="8" marL="4114800" algn="l">
              <a:lnSpc>
                <a:spcPct val="100000"/>
              </a:lnSpc>
              <a:spcBef>
                <a:spcPts val="280"/>
              </a:spcBef>
              <a:spcAft>
                <a:spcPts val="0"/>
              </a:spcAft>
              <a:buSzPts val="1400"/>
              <a:buNone/>
              <a:defRPr sz="1400"/>
            </a:lvl9pPr>
          </a:lstStyle>
          <a:p/>
        </p:txBody>
      </p:sp>
      <p:sp>
        <p:nvSpPr>
          <p:cNvPr id="118" name="Google Shape;118;p1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9" name="Google Shape;119;p1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1pPr>
            <a:lvl2pPr indent="0" lvl="1"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2pPr>
            <a:lvl3pPr indent="0" lvl="2"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3pPr>
            <a:lvl4pPr indent="0" lvl="3"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4pPr>
            <a:lvl5pPr indent="0" lvl="4"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5pPr>
            <a:lvl6pPr indent="0" lvl="5"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6pPr>
            <a:lvl7pPr indent="0" lvl="6"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7pPr>
            <a:lvl8pPr indent="0" lvl="7"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8pPr>
            <a:lvl9pPr indent="0" lvl="8"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120" name="Google Shape;120;p14"/>
          <p:cNvSpPr txBox="1"/>
          <p:nvPr>
            <p:ph idx="10" type="dt"/>
          </p:nvPr>
        </p:nvSpPr>
        <p:spPr>
          <a:xfrm>
            <a:off x="457200" y="6245225"/>
            <a:ext cx="2133600" cy="4761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e conteúdo" type="obj">
  <p:cSld name="OBJECT">
    <p:spTree>
      <p:nvGrpSpPr>
        <p:cNvPr id="137" name="Shape 137"/>
        <p:cNvGrpSpPr/>
        <p:nvPr/>
      </p:nvGrpSpPr>
      <p:grpSpPr>
        <a:xfrm>
          <a:off x="0" y="0"/>
          <a:ext cx="0" cy="0"/>
          <a:chOff x="0" y="0"/>
          <a:chExt cx="0" cy="0"/>
        </a:xfrm>
      </p:grpSpPr>
      <p:sp>
        <p:nvSpPr>
          <p:cNvPr id="138" name="Google Shape;138;p16"/>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9" name="Google Shape;139;p16"/>
          <p:cNvSpPr txBox="1"/>
          <p:nvPr>
            <p:ph idx="1" type="body"/>
          </p:nvPr>
        </p:nvSpPr>
        <p:spPr>
          <a:xfrm>
            <a:off x="457200" y="1981200"/>
            <a:ext cx="8229600" cy="3886200"/>
          </a:xfrm>
          <a:prstGeom prst="rect">
            <a:avLst/>
          </a:prstGeom>
          <a:noFill/>
          <a:ln>
            <a:noFill/>
          </a:ln>
        </p:spPr>
        <p:txBody>
          <a:bodyPr anchorCtr="0" anchor="t" bIns="45700" lIns="91425" spcFirstLastPara="1" rIns="91425" wrap="square" tIns="45700">
            <a:noAutofit/>
          </a:bodyPr>
          <a:lstStyle>
            <a:lvl1pPr indent="-314325" lvl="0" marL="457200" algn="l">
              <a:lnSpc>
                <a:spcPct val="100000"/>
              </a:lnSpc>
              <a:spcBef>
                <a:spcPts val="360"/>
              </a:spcBef>
              <a:spcAft>
                <a:spcPts val="0"/>
              </a:spcAft>
              <a:buSzPts val="1350"/>
              <a:buChar char="■"/>
              <a:defRPr/>
            </a:lvl1pPr>
            <a:lvl2pPr indent="-320040" lvl="1" marL="914400" algn="l">
              <a:lnSpc>
                <a:spcPct val="100000"/>
              </a:lnSpc>
              <a:spcBef>
                <a:spcPts val="360"/>
              </a:spcBef>
              <a:spcAft>
                <a:spcPts val="0"/>
              </a:spcAft>
              <a:buSzPts val="1440"/>
              <a:buChar char="◻"/>
              <a:defRPr/>
            </a:lvl2pPr>
            <a:lvl3pPr indent="-302894" lvl="2" marL="1371600" algn="l">
              <a:lnSpc>
                <a:spcPct val="100000"/>
              </a:lnSpc>
              <a:spcBef>
                <a:spcPts val="360"/>
              </a:spcBef>
              <a:spcAft>
                <a:spcPts val="0"/>
              </a:spcAft>
              <a:buSzPts val="1170"/>
              <a:buChar char="■"/>
              <a:defRPr/>
            </a:lvl3pPr>
            <a:lvl4pPr indent="-308610" lvl="3" marL="1828800" algn="l">
              <a:lnSpc>
                <a:spcPct val="100000"/>
              </a:lnSpc>
              <a:spcBef>
                <a:spcPts val="360"/>
              </a:spcBef>
              <a:spcAft>
                <a:spcPts val="0"/>
              </a:spcAft>
              <a:buSzPts val="1260"/>
              <a:buChar char="◻"/>
              <a:defRPr/>
            </a:lvl4pPr>
            <a:lvl5pPr indent="-342900" lvl="4" marL="2286000" algn="l">
              <a:lnSpc>
                <a:spcPct val="100000"/>
              </a:lnSpc>
              <a:spcBef>
                <a:spcPts val="360"/>
              </a:spcBef>
              <a:spcAft>
                <a:spcPts val="0"/>
              </a:spcAft>
              <a:buSzPts val="1800"/>
              <a:buChar char="▪"/>
              <a:defRPr/>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140" name="Google Shape;140;p1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1" name="Google Shape;141;p16"/>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142" name="Google Shape;142;p1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de título" showMasterSp="0" type="title">
  <p:cSld name="TITLE">
    <p:spTree>
      <p:nvGrpSpPr>
        <p:cNvPr id="143" name="Shape 143"/>
        <p:cNvGrpSpPr/>
        <p:nvPr/>
      </p:nvGrpSpPr>
      <p:grpSpPr>
        <a:xfrm>
          <a:off x="0" y="0"/>
          <a:ext cx="0" cy="0"/>
          <a:chOff x="0" y="0"/>
          <a:chExt cx="0" cy="0"/>
        </a:xfrm>
      </p:grpSpPr>
      <p:grpSp>
        <p:nvGrpSpPr>
          <p:cNvPr id="144" name="Google Shape;144;p17"/>
          <p:cNvGrpSpPr/>
          <p:nvPr/>
        </p:nvGrpSpPr>
        <p:grpSpPr>
          <a:xfrm>
            <a:off x="0" y="0"/>
            <a:ext cx="9144000" cy="6858000"/>
            <a:chOff x="0" y="0"/>
            <a:chExt cx="5760" cy="4320"/>
          </a:xfrm>
        </p:grpSpPr>
        <p:sp>
          <p:nvSpPr>
            <p:cNvPr id="145" name="Google Shape;145;p17"/>
            <p:cNvSpPr/>
            <p:nvPr/>
          </p:nvSpPr>
          <p:spPr>
            <a:xfrm>
              <a:off x="0" y="0"/>
              <a:ext cx="2208" cy="4320"/>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146" name="Google Shape;146;p17"/>
            <p:cNvSpPr/>
            <p:nvPr/>
          </p:nvSpPr>
          <p:spPr>
            <a:xfrm>
              <a:off x="1081" y="1065"/>
              <a:ext cx="4679" cy="1596"/>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grpSp>
          <p:nvGrpSpPr>
            <p:cNvPr id="147" name="Google Shape;147;p17"/>
            <p:cNvGrpSpPr/>
            <p:nvPr/>
          </p:nvGrpSpPr>
          <p:grpSpPr>
            <a:xfrm>
              <a:off x="0" y="672"/>
              <a:ext cx="1806" cy="1989"/>
              <a:chOff x="0" y="672"/>
              <a:chExt cx="1806" cy="1989"/>
            </a:xfrm>
          </p:grpSpPr>
          <p:sp>
            <p:nvSpPr>
              <p:cNvPr id="148" name="Google Shape;148;p17"/>
              <p:cNvSpPr/>
              <p:nvPr/>
            </p:nvSpPr>
            <p:spPr>
              <a:xfrm>
                <a:off x="361" y="2257"/>
                <a:ext cx="363" cy="404"/>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149" name="Google Shape;149;p17"/>
              <p:cNvSpPr/>
              <p:nvPr/>
            </p:nvSpPr>
            <p:spPr>
              <a:xfrm>
                <a:off x="1081" y="1065"/>
                <a:ext cx="362" cy="405"/>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150" name="Google Shape;150;p17"/>
              <p:cNvSpPr/>
              <p:nvPr/>
            </p:nvSpPr>
            <p:spPr>
              <a:xfrm>
                <a:off x="1437" y="672"/>
                <a:ext cx="369" cy="400"/>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151" name="Google Shape;151;p17"/>
              <p:cNvSpPr/>
              <p:nvPr/>
            </p:nvSpPr>
            <p:spPr>
              <a:xfrm>
                <a:off x="719" y="2257"/>
                <a:ext cx="368" cy="404"/>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152" name="Google Shape;152;p17"/>
              <p:cNvSpPr/>
              <p:nvPr/>
            </p:nvSpPr>
            <p:spPr>
              <a:xfrm>
                <a:off x="1437" y="1065"/>
                <a:ext cx="369" cy="405"/>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153" name="Google Shape;153;p17"/>
              <p:cNvSpPr/>
              <p:nvPr/>
            </p:nvSpPr>
            <p:spPr>
              <a:xfrm>
                <a:off x="719" y="1464"/>
                <a:ext cx="368" cy="399"/>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154" name="Google Shape;154;p17"/>
              <p:cNvSpPr/>
              <p:nvPr/>
            </p:nvSpPr>
            <p:spPr>
              <a:xfrm>
                <a:off x="0" y="1464"/>
                <a:ext cx="367" cy="399"/>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155" name="Google Shape;155;p17"/>
              <p:cNvSpPr/>
              <p:nvPr/>
            </p:nvSpPr>
            <p:spPr>
              <a:xfrm>
                <a:off x="1081" y="1464"/>
                <a:ext cx="362" cy="399"/>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156" name="Google Shape;156;p17"/>
              <p:cNvSpPr/>
              <p:nvPr/>
            </p:nvSpPr>
            <p:spPr>
              <a:xfrm>
                <a:off x="361" y="1857"/>
                <a:ext cx="363" cy="406"/>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157" name="Google Shape;157;p17"/>
              <p:cNvSpPr/>
              <p:nvPr/>
            </p:nvSpPr>
            <p:spPr>
              <a:xfrm>
                <a:off x="719" y="1857"/>
                <a:ext cx="368" cy="406"/>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grpSp>
      </p:grpSp>
      <p:sp>
        <p:nvSpPr>
          <p:cNvPr id="158" name="Google Shape;158;p17"/>
          <p:cNvSpPr txBox="1"/>
          <p:nvPr>
            <p:ph type="ctrTitle"/>
          </p:nvPr>
        </p:nvSpPr>
        <p:spPr>
          <a:xfrm>
            <a:off x="2971800" y="1828800"/>
            <a:ext cx="6019800" cy="22098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5000">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9" name="Google Shape;159;p17"/>
          <p:cNvSpPr txBox="1"/>
          <p:nvPr>
            <p:ph idx="1" type="subTitle"/>
          </p:nvPr>
        </p:nvSpPr>
        <p:spPr>
          <a:xfrm>
            <a:off x="2971800" y="4267200"/>
            <a:ext cx="6019800" cy="1752600"/>
          </a:xfrm>
          <a:prstGeom prst="rect">
            <a:avLst/>
          </a:prstGeom>
          <a:noFill/>
          <a:ln>
            <a:noFill/>
          </a:ln>
        </p:spPr>
        <p:txBody>
          <a:bodyPr anchorCtr="0" anchor="t" bIns="45700" lIns="91425" spcFirstLastPara="1" rIns="91425" wrap="square" tIns="45700">
            <a:noAutofit/>
          </a:bodyPr>
          <a:lstStyle>
            <a:lvl1pPr lvl="0" algn="l">
              <a:lnSpc>
                <a:spcPct val="100000"/>
              </a:lnSpc>
              <a:spcBef>
                <a:spcPts val="680"/>
              </a:spcBef>
              <a:spcAft>
                <a:spcPts val="0"/>
              </a:spcAft>
              <a:buSzPts val="2550"/>
              <a:buFont typeface="Noto Sans Symbols"/>
              <a:buNone/>
              <a:defRPr sz="3400"/>
            </a:lvl1pPr>
            <a:lvl2pPr lvl="1" algn="l">
              <a:lnSpc>
                <a:spcPct val="100000"/>
              </a:lnSpc>
              <a:spcBef>
                <a:spcPts val="360"/>
              </a:spcBef>
              <a:spcAft>
                <a:spcPts val="0"/>
              </a:spcAft>
              <a:buSzPts val="1440"/>
              <a:buChar char="◻"/>
              <a:defRPr/>
            </a:lvl2pPr>
            <a:lvl3pPr lvl="2" algn="l">
              <a:lnSpc>
                <a:spcPct val="100000"/>
              </a:lnSpc>
              <a:spcBef>
                <a:spcPts val="360"/>
              </a:spcBef>
              <a:spcAft>
                <a:spcPts val="0"/>
              </a:spcAft>
              <a:buSzPts val="1170"/>
              <a:buChar char="■"/>
              <a:defRPr/>
            </a:lvl3pPr>
            <a:lvl4pPr lvl="3" algn="l">
              <a:lnSpc>
                <a:spcPct val="100000"/>
              </a:lnSpc>
              <a:spcBef>
                <a:spcPts val="360"/>
              </a:spcBef>
              <a:spcAft>
                <a:spcPts val="0"/>
              </a:spcAft>
              <a:buSzPts val="1260"/>
              <a:buChar char="◻"/>
              <a:defRPr/>
            </a:lvl4pPr>
            <a:lvl5pPr lvl="4" algn="l">
              <a:lnSpc>
                <a:spcPct val="100000"/>
              </a:lnSpc>
              <a:spcBef>
                <a:spcPts val="360"/>
              </a:spcBef>
              <a:spcAft>
                <a:spcPts val="0"/>
              </a:spcAft>
              <a:buSzPts val="1800"/>
              <a:buChar char="▪"/>
              <a:defRPr/>
            </a:lvl5pPr>
            <a:lvl6pPr lvl="5" algn="l">
              <a:lnSpc>
                <a:spcPct val="100000"/>
              </a:lnSpc>
              <a:spcBef>
                <a:spcPts val="360"/>
              </a:spcBef>
              <a:spcAft>
                <a:spcPts val="0"/>
              </a:spcAft>
              <a:buSzPts val="1800"/>
              <a:buChar char="▪"/>
              <a:defRPr/>
            </a:lvl6pPr>
            <a:lvl7pPr lvl="6" algn="l">
              <a:lnSpc>
                <a:spcPct val="100000"/>
              </a:lnSpc>
              <a:spcBef>
                <a:spcPts val="360"/>
              </a:spcBef>
              <a:spcAft>
                <a:spcPts val="0"/>
              </a:spcAft>
              <a:buSzPts val="1800"/>
              <a:buChar char="▪"/>
              <a:defRPr/>
            </a:lvl7pPr>
            <a:lvl8pPr lvl="7" algn="l">
              <a:lnSpc>
                <a:spcPct val="100000"/>
              </a:lnSpc>
              <a:spcBef>
                <a:spcPts val="360"/>
              </a:spcBef>
              <a:spcAft>
                <a:spcPts val="0"/>
              </a:spcAft>
              <a:buSzPts val="1800"/>
              <a:buChar char="▪"/>
              <a:defRPr/>
            </a:lvl8pPr>
            <a:lvl9pPr lvl="8" algn="l">
              <a:lnSpc>
                <a:spcPct val="100000"/>
              </a:lnSpc>
              <a:spcBef>
                <a:spcPts val="360"/>
              </a:spcBef>
              <a:spcAft>
                <a:spcPts val="0"/>
              </a:spcAft>
              <a:buSzPts val="1800"/>
              <a:buChar char="▪"/>
              <a:defRPr/>
            </a:lvl9pPr>
          </a:lstStyle>
          <a:p/>
        </p:txBody>
      </p:sp>
      <p:sp>
        <p:nvSpPr>
          <p:cNvPr id="160" name="Google Shape;160;p17"/>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1" name="Google Shape;161;p1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2" name="Google Shape;162;p17"/>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m branco" type="blank">
  <p:cSld name="BLANK">
    <p:spTree>
      <p:nvGrpSpPr>
        <p:cNvPr id="163" name="Shape 163"/>
        <p:cNvGrpSpPr/>
        <p:nvPr/>
      </p:nvGrpSpPr>
      <p:grpSpPr>
        <a:xfrm>
          <a:off x="0" y="0"/>
          <a:ext cx="0" cy="0"/>
          <a:chOff x="0" y="0"/>
          <a:chExt cx="0" cy="0"/>
        </a:xfrm>
      </p:grpSpPr>
      <p:sp>
        <p:nvSpPr>
          <p:cNvPr id="164" name="Google Shape;164;p1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5" name="Google Shape;165;p18"/>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166" name="Google Shape;166;p1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beçalho da Seção" type="secHead">
  <p:cSld name="SECTION_HEADER">
    <p:spTree>
      <p:nvGrpSpPr>
        <p:cNvPr id="167" name="Shape 167"/>
        <p:cNvGrpSpPr/>
        <p:nvPr/>
      </p:nvGrpSpPr>
      <p:grpSpPr>
        <a:xfrm>
          <a:off x="0" y="0"/>
          <a:ext cx="0" cy="0"/>
          <a:chOff x="0" y="0"/>
          <a:chExt cx="0" cy="0"/>
        </a:xfrm>
      </p:grpSpPr>
      <p:sp>
        <p:nvSpPr>
          <p:cNvPr id="168" name="Google Shape;168;p19"/>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b="1" sz="40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9" name="Google Shape;169;p19"/>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00"/>
              </a:spcBef>
              <a:spcAft>
                <a:spcPts val="0"/>
              </a:spcAft>
              <a:buSzPts val="1500"/>
              <a:buNone/>
              <a:defRPr sz="2000"/>
            </a:lvl1pPr>
            <a:lvl2pPr indent="-228600" lvl="1" marL="914400" algn="l">
              <a:lnSpc>
                <a:spcPct val="100000"/>
              </a:lnSpc>
              <a:spcBef>
                <a:spcPts val="360"/>
              </a:spcBef>
              <a:spcAft>
                <a:spcPts val="0"/>
              </a:spcAft>
              <a:buSzPts val="1440"/>
              <a:buNone/>
              <a:defRPr sz="1800"/>
            </a:lvl2pPr>
            <a:lvl3pPr indent="-228600" lvl="2" marL="1371600" algn="l">
              <a:lnSpc>
                <a:spcPct val="100000"/>
              </a:lnSpc>
              <a:spcBef>
                <a:spcPts val="320"/>
              </a:spcBef>
              <a:spcAft>
                <a:spcPts val="0"/>
              </a:spcAft>
              <a:buSzPts val="1040"/>
              <a:buNone/>
              <a:defRPr sz="1600"/>
            </a:lvl3pPr>
            <a:lvl4pPr indent="-228600" lvl="3" marL="1828800" algn="l">
              <a:lnSpc>
                <a:spcPct val="100000"/>
              </a:lnSpc>
              <a:spcBef>
                <a:spcPts val="280"/>
              </a:spcBef>
              <a:spcAft>
                <a:spcPts val="0"/>
              </a:spcAft>
              <a:buSzPts val="980"/>
              <a:buNone/>
              <a:defRPr sz="1400"/>
            </a:lvl4pPr>
            <a:lvl5pPr indent="-228600" lvl="4" marL="2286000" algn="l">
              <a:lnSpc>
                <a:spcPct val="100000"/>
              </a:lnSpc>
              <a:spcBef>
                <a:spcPts val="280"/>
              </a:spcBef>
              <a:spcAft>
                <a:spcPts val="0"/>
              </a:spcAft>
              <a:buSzPts val="1400"/>
              <a:buNone/>
              <a:defRPr sz="1400"/>
            </a:lvl5pPr>
            <a:lvl6pPr indent="-228600" lvl="5" marL="2743200" algn="l">
              <a:lnSpc>
                <a:spcPct val="100000"/>
              </a:lnSpc>
              <a:spcBef>
                <a:spcPts val="280"/>
              </a:spcBef>
              <a:spcAft>
                <a:spcPts val="0"/>
              </a:spcAft>
              <a:buSzPts val="1400"/>
              <a:buNone/>
              <a:defRPr sz="1400"/>
            </a:lvl6pPr>
            <a:lvl7pPr indent="-228600" lvl="6" marL="3200400" algn="l">
              <a:lnSpc>
                <a:spcPct val="100000"/>
              </a:lnSpc>
              <a:spcBef>
                <a:spcPts val="280"/>
              </a:spcBef>
              <a:spcAft>
                <a:spcPts val="0"/>
              </a:spcAft>
              <a:buSzPts val="1400"/>
              <a:buNone/>
              <a:defRPr sz="1400"/>
            </a:lvl7pPr>
            <a:lvl8pPr indent="-228600" lvl="7" marL="3657600" algn="l">
              <a:lnSpc>
                <a:spcPct val="100000"/>
              </a:lnSpc>
              <a:spcBef>
                <a:spcPts val="280"/>
              </a:spcBef>
              <a:spcAft>
                <a:spcPts val="0"/>
              </a:spcAft>
              <a:buSzPts val="1400"/>
              <a:buNone/>
              <a:defRPr sz="1400"/>
            </a:lvl8pPr>
            <a:lvl9pPr indent="-228600" lvl="8" marL="4114800" algn="l">
              <a:lnSpc>
                <a:spcPct val="100000"/>
              </a:lnSpc>
              <a:spcBef>
                <a:spcPts val="280"/>
              </a:spcBef>
              <a:spcAft>
                <a:spcPts val="0"/>
              </a:spcAft>
              <a:buSzPts val="1400"/>
              <a:buNone/>
              <a:defRPr sz="1400"/>
            </a:lvl9pPr>
          </a:lstStyle>
          <a:p/>
        </p:txBody>
      </p:sp>
      <p:sp>
        <p:nvSpPr>
          <p:cNvPr id="170" name="Google Shape;170;p1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1" name="Google Shape;171;p19"/>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172" name="Google Shape;172;p1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uas Partes de Conteúdo" type="twoObj">
  <p:cSld name="TWO_OBJECTS">
    <p:spTree>
      <p:nvGrpSpPr>
        <p:cNvPr id="173" name="Shape 173"/>
        <p:cNvGrpSpPr/>
        <p:nvPr/>
      </p:nvGrpSpPr>
      <p:grpSpPr>
        <a:xfrm>
          <a:off x="0" y="0"/>
          <a:ext cx="0" cy="0"/>
          <a:chOff x="0" y="0"/>
          <a:chExt cx="0" cy="0"/>
        </a:xfrm>
      </p:grpSpPr>
      <p:sp>
        <p:nvSpPr>
          <p:cNvPr id="174" name="Google Shape;174;p20"/>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5" name="Google Shape;175;p20"/>
          <p:cNvSpPr txBox="1"/>
          <p:nvPr>
            <p:ph idx="1" type="body"/>
          </p:nvPr>
        </p:nvSpPr>
        <p:spPr>
          <a:xfrm>
            <a:off x="457200" y="1981200"/>
            <a:ext cx="4038600" cy="3886200"/>
          </a:xfrm>
          <a:prstGeom prst="rect">
            <a:avLst/>
          </a:prstGeom>
          <a:noFill/>
          <a:ln>
            <a:noFill/>
          </a:ln>
        </p:spPr>
        <p:txBody>
          <a:bodyPr anchorCtr="0" anchor="t" bIns="45700" lIns="91425" spcFirstLastPara="1" rIns="91425" wrap="square" tIns="45700">
            <a:noAutofit/>
          </a:bodyPr>
          <a:lstStyle>
            <a:lvl1pPr indent="-361950" lvl="0" marL="457200" algn="l">
              <a:lnSpc>
                <a:spcPct val="100000"/>
              </a:lnSpc>
              <a:spcBef>
                <a:spcPts val="560"/>
              </a:spcBef>
              <a:spcAft>
                <a:spcPts val="0"/>
              </a:spcAft>
              <a:buSzPts val="2100"/>
              <a:buChar char="■"/>
              <a:defRPr sz="2800"/>
            </a:lvl1pPr>
            <a:lvl2pPr indent="-350519" lvl="1" marL="914400" algn="l">
              <a:lnSpc>
                <a:spcPct val="100000"/>
              </a:lnSpc>
              <a:spcBef>
                <a:spcPts val="480"/>
              </a:spcBef>
              <a:spcAft>
                <a:spcPts val="0"/>
              </a:spcAft>
              <a:buSzPts val="1920"/>
              <a:buChar char="◻"/>
              <a:defRPr sz="2400"/>
            </a:lvl2pPr>
            <a:lvl3pPr indent="-311150" lvl="2" marL="1371600" algn="l">
              <a:lnSpc>
                <a:spcPct val="100000"/>
              </a:lnSpc>
              <a:spcBef>
                <a:spcPts val="400"/>
              </a:spcBef>
              <a:spcAft>
                <a:spcPts val="0"/>
              </a:spcAft>
              <a:buSzPts val="1300"/>
              <a:buChar char="■"/>
              <a:defRPr sz="2000"/>
            </a:lvl3pPr>
            <a:lvl4pPr indent="-308610" lvl="3" marL="1828800" algn="l">
              <a:lnSpc>
                <a:spcPct val="100000"/>
              </a:lnSpc>
              <a:spcBef>
                <a:spcPts val="360"/>
              </a:spcBef>
              <a:spcAft>
                <a:spcPts val="0"/>
              </a:spcAft>
              <a:buSzPts val="1260"/>
              <a:buChar char="◻"/>
              <a:defRPr sz="1800"/>
            </a:lvl4pPr>
            <a:lvl5pPr indent="-342900" lvl="4" marL="2286000" algn="l">
              <a:lnSpc>
                <a:spcPct val="100000"/>
              </a:lnSpc>
              <a:spcBef>
                <a:spcPts val="360"/>
              </a:spcBef>
              <a:spcAft>
                <a:spcPts val="0"/>
              </a:spcAft>
              <a:buSzPts val="1800"/>
              <a:buChar char="▪"/>
              <a:defRPr sz="1800"/>
            </a:lvl5pPr>
            <a:lvl6pPr indent="-342900" lvl="5" marL="2743200" algn="l">
              <a:lnSpc>
                <a:spcPct val="100000"/>
              </a:lnSpc>
              <a:spcBef>
                <a:spcPts val="360"/>
              </a:spcBef>
              <a:spcAft>
                <a:spcPts val="0"/>
              </a:spcAft>
              <a:buSzPts val="1800"/>
              <a:buChar char="▪"/>
              <a:defRPr sz="1800"/>
            </a:lvl6pPr>
            <a:lvl7pPr indent="-342900" lvl="6" marL="3200400" algn="l">
              <a:lnSpc>
                <a:spcPct val="100000"/>
              </a:lnSpc>
              <a:spcBef>
                <a:spcPts val="360"/>
              </a:spcBef>
              <a:spcAft>
                <a:spcPts val="0"/>
              </a:spcAft>
              <a:buSzPts val="1800"/>
              <a:buChar char="▪"/>
              <a:defRPr sz="1800"/>
            </a:lvl7pPr>
            <a:lvl8pPr indent="-342900" lvl="7" marL="3657600" algn="l">
              <a:lnSpc>
                <a:spcPct val="100000"/>
              </a:lnSpc>
              <a:spcBef>
                <a:spcPts val="360"/>
              </a:spcBef>
              <a:spcAft>
                <a:spcPts val="0"/>
              </a:spcAft>
              <a:buSzPts val="1800"/>
              <a:buChar char="▪"/>
              <a:defRPr sz="1800"/>
            </a:lvl8pPr>
            <a:lvl9pPr indent="-342900" lvl="8" marL="4114800" algn="l">
              <a:lnSpc>
                <a:spcPct val="100000"/>
              </a:lnSpc>
              <a:spcBef>
                <a:spcPts val="360"/>
              </a:spcBef>
              <a:spcAft>
                <a:spcPts val="0"/>
              </a:spcAft>
              <a:buSzPts val="1800"/>
              <a:buChar char="▪"/>
              <a:defRPr sz="1800"/>
            </a:lvl9pPr>
          </a:lstStyle>
          <a:p/>
        </p:txBody>
      </p:sp>
      <p:sp>
        <p:nvSpPr>
          <p:cNvPr id="176" name="Google Shape;176;p20"/>
          <p:cNvSpPr txBox="1"/>
          <p:nvPr>
            <p:ph idx="2" type="body"/>
          </p:nvPr>
        </p:nvSpPr>
        <p:spPr>
          <a:xfrm>
            <a:off x="4648200" y="1981200"/>
            <a:ext cx="4038600" cy="3886200"/>
          </a:xfrm>
          <a:prstGeom prst="rect">
            <a:avLst/>
          </a:prstGeom>
          <a:noFill/>
          <a:ln>
            <a:noFill/>
          </a:ln>
        </p:spPr>
        <p:txBody>
          <a:bodyPr anchorCtr="0" anchor="t" bIns="45700" lIns="91425" spcFirstLastPara="1" rIns="91425" wrap="square" tIns="45700">
            <a:noAutofit/>
          </a:bodyPr>
          <a:lstStyle>
            <a:lvl1pPr indent="-361950" lvl="0" marL="457200" algn="l">
              <a:lnSpc>
                <a:spcPct val="100000"/>
              </a:lnSpc>
              <a:spcBef>
                <a:spcPts val="560"/>
              </a:spcBef>
              <a:spcAft>
                <a:spcPts val="0"/>
              </a:spcAft>
              <a:buSzPts val="2100"/>
              <a:buChar char="■"/>
              <a:defRPr sz="2800"/>
            </a:lvl1pPr>
            <a:lvl2pPr indent="-350519" lvl="1" marL="914400" algn="l">
              <a:lnSpc>
                <a:spcPct val="100000"/>
              </a:lnSpc>
              <a:spcBef>
                <a:spcPts val="480"/>
              </a:spcBef>
              <a:spcAft>
                <a:spcPts val="0"/>
              </a:spcAft>
              <a:buSzPts val="1920"/>
              <a:buChar char="◻"/>
              <a:defRPr sz="2400"/>
            </a:lvl2pPr>
            <a:lvl3pPr indent="-311150" lvl="2" marL="1371600" algn="l">
              <a:lnSpc>
                <a:spcPct val="100000"/>
              </a:lnSpc>
              <a:spcBef>
                <a:spcPts val="400"/>
              </a:spcBef>
              <a:spcAft>
                <a:spcPts val="0"/>
              </a:spcAft>
              <a:buSzPts val="1300"/>
              <a:buChar char="■"/>
              <a:defRPr sz="2000"/>
            </a:lvl3pPr>
            <a:lvl4pPr indent="-308610" lvl="3" marL="1828800" algn="l">
              <a:lnSpc>
                <a:spcPct val="100000"/>
              </a:lnSpc>
              <a:spcBef>
                <a:spcPts val="360"/>
              </a:spcBef>
              <a:spcAft>
                <a:spcPts val="0"/>
              </a:spcAft>
              <a:buSzPts val="1260"/>
              <a:buChar char="◻"/>
              <a:defRPr sz="1800"/>
            </a:lvl4pPr>
            <a:lvl5pPr indent="-342900" lvl="4" marL="2286000" algn="l">
              <a:lnSpc>
                <a:spcPct val="100000"/>
              </a:lnSpc>
              <a:spcBef>
                <a:spcPts val="360"/>
              </a:spcBef>
              <a:spcAft>
                <a:spcPts val="0"/>
              </a:spcAft>
              <a:buSzPts val="1800"/>
              <a:buChar char="▪"/>
              <a:defRPr sz="1800"/>
            </a:lvl5pPr>
            <a:lvl6pPr indent="-342900" lvl="5" marL="2743200" algn="l">
              <a:lnSpc>
                <a:spcPct val="100000"/>
              </a:lnSpc>
              <a:spcBef>
                <a:spcPts val="360"/>
              </a:spcBef>
              <a:spcAft>
                <a:spcPts val="0"/>
              </a:spcAft>
              <a:buSzPts val="1800"/>
              <a:buChar char="▪"/>
              <a:defRPr sz="1800"/>
            </a:lvl6pPr>
            <a:lvl7pPr indent="-342900" lvl="6" marL="3200400" algn="l">
              <a:lnSpc>
                <a:spcPct val="100000"/>
              </a:lnSpc>
              <a:spcBef>
                <a:spcPts val="360"/>
              </a:spcBef>
              <a:spcAft>
                <a:spcPts val="0"/>
              </a:spcAft>
              <a:buSzPts val="1800"/>
              <a:buChar char="▪"/>
              <a:defRPr sz="1800"/>
            </a:lvl7pPr>
            <a:lvl8pPr indent="-342900" lvl="7" marL="3657600" algn="l">
              <a:lnSpc>
                <a:spcPct val="100000"/>
              </a:lnSpc>
              <a:spcBef>
                <a:spcPts val="360"/>
              </a:spcBef>
              <a:spcAft>
                <a:spcPts val="0"/>
              </a:spcAft>
              <a:buSzPts val="1800"/>
              <a:buChar char="▪"/>
              <a:defRPr sz="1800"/>
            </a:lvl8pPr>
            <a:lvl9pPr indent="-342900" lvl="8" marL="4114800" algn="l">
              <a:lnSpc>
                <a:spcPct val="100000"/>
              </a:lnSpc>
              <a:spcBef>
                <a:spcPts val="360"/>
              </a:spcBef>
              <a:spcAft>
                <a:spcPts val="0"/>
              </a:spcAft>
              <a:buSzPts val="1800"/>
              <a:buChar char="▪"/>
              <a:defRPr sz="1800"/>
            </a:lvl9pPr>
          </a:lstStyle>
          <a:p/>
        </p:txBody>
      </p:sp>
      <p:sp>
        <p:nvSpPr>
          <p:cNvPr id="177" name="Google Shape;177;p2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8" name="Google Shape;178;p20"/>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179" name="Google Shape;179;p2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ção" type="twoTxTwoObj">
  <p:cSld name="TWO_OBJECTS_WITH_TEXT">
    <p:spTree>
      <p:nvGrpSpPr>
        <p:cNvPr id="180" name="Shape 180"/>
        <p:cNvGrpSpPr/>
        <p:nvPr/>
      </p:nvGrpSpPr>
      <p:grpSpPr>
        <a:xfrm>
          <a:off x="0" y="0"/>
          <a:ext cx="0" cy="0"/>
          <a:chOff x="0" y="0"/>
          <a:chExt cx="0" cy="0"/>
        </a:xfrm>
      </p:grpSpPr>
      <p:sp>
        <p:nvSpPr>
          <p:cNvPr id="181" name="Google Shape;181;p2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2" name="Google Shape;182;p21"/>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SzPts val="1800"/>
              <a:buNone/>
              <a:defRPr b="1" sz="2400"/>
            </a:lvl1pPr>
            <a:lvl2pPr indent="-228600" lvl="1" marL="914400" algn="l">
              <a:lnSpc>
                <a:spcPct val="100000"/>
              </a:lnSpc>
              <a:spcBef>
                <a:spcPts val="400"/>
              </a:spcBef>
              <a:spcAft>
                <a:spcPts val="0"/>
              </a:spcAft>
              <a:buSzPts val="1600"/>
              <a:buNone/>
              <a:defRPr b="1" sz="2000"/>
            </a:lvl2pPr>
            <a:lvl3pPr indent="-228600" lvl="2" marL="1371600" algn="l">
              <a:lnSpc>
                <a:spcPct val="100000"/>
              </a:lnSpc>
              <a:spcBef>
                <a:spcPts val="360"/>
              </a:spcBef>
              <a:spcAft>
                <a:spcPts val="0"/>
              </a:spcAft>
              <a:buSzPts val="1170"/>
              <a:buNone/>
              <a:defRPr b="1" sz="1800"/>
            </a:lvl3pPr>
            <a:lvl4pPr indent="-228600" lvl="3" marL="1828800" algn="l">
              <a:lnSpc>
                <a:spcPct val="100000"/>
              </a:lnSpc>
              <a:spcBef>
                <a:spcPts val="320"/>
              </a:spcBef>
              <a:spcAft>
                <a:spcPts val="0"/>
              </a:spcAft>
              <a:buSzPts val="1120"/>
              <a:buNone/>
              <a:defRPr b="1" sz="1600"/>
            </a:lvl4pPr>
            <a:lvl5pPr indent="-228600" lvl="4" marL="2286000" algn="l">
              <a:lnSpc>
                <a:spcPct val="100000"/>
              </a:lnSpc>
              <a:spcBef>
                <a:spcPts val="320"/>
              </a:spcBef>
              <a:spcAft>
                <a:spcPts val="0"/>
              </a:spcAft>
              <a:buSzPts val="1600"/>
              <a:buNone/>
              <a:defRPr b="1" sz="1600"/>
            </a:lvl5pPr>
            <a:lvl6pPr indent="-228600" lvl="5" marL="2743200" algn="l">
              <a:lnSpc>
                <a:spcPct val="100000"/>
              </a:lnSpc>
              <a:spcBef>
                <a:spcPts val="320"/>
              </a:spcBef>
              <a:spcAft>
                <a:spcPts val="0"/>
              </a:spcAft>
              <a:buSzPts val="1600"/>
              <a:buNone/>
              <a:defRPr b="1" sz="1600"/>
            </a:lvl6pPr>
            <a:lvl7pPr indent="-228600" lvl="6" marL="3200400" algn="l">
              <a:lnSpc>
                <a:spcPct val="100000"/>
              </a:lnSpc>
              <a:spcBef>
                <a:spcPts val="320"/>
              </a:spcBef>
              <a:spcAft>
                <a:spcPts val="0"/>
              </a:spcAft>
              <a:buSzPts val="1600"/>
              <a:buNone/>
              <a:defRPr b="1" sz="1600"/>
            </a:lvl7pPr>
            <a:lvl8pPr indent="-228600" lvl="7" marL="3657600" algn="l">
              <a:lnSpc>
                <a:spcPct val="100000"/>
              </a:lnSpc>
              <a:spcBef>
                <a:spcPts val="320"/>
              </a:spcBef>
              <a:spcAft>
                <a:spcPts val="0"/>
              </a:spcAft>
              <a:buSzPts val="1600"/>
              <a:buNone/>
              <a:defRPr b="1" sz="1600"/>
            </a:lvl8pPr>
            <a:lvl9pPr indent="-228600" lvl="8" marL="4114800" algn="l">
              <a:lnSpc>
                <a:spcPct val="100000"/>
              </a:lnSpc>
              <a:spcBef>
                <a:spcPts val="320"/>
              </a:spcBef>
              <a:spcAft>
                <a:spcPts val="0"/>
              </a:spcAft>
              <a:buSzPts val="1600"/>
              <a:buNone/>
              <a:defRPr b="1" sz="1600"/>
            </a:lvl9pPr>
          </a:lstStyle>
          <a:p/>
        </p:txBody>
      </p:sp>
      <p:sp>
        <p:nvSpPr>
          <p:cNvPr id="183" name="Google Shape;183;p21"/>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480"/>
              </a:spcBef>
              <a:spcAft>
                <a:spcPts val="0"/>
              </a:spcAft>
              <a:buSzPts val="1800"/>
              <a:buChar char="■"/>
              <a:defRPr sz="2400"/>
            </a:lvl1pPr>
            <a:lvl2pPr indent="-330200" lvl="1" marL="914400" algn="l">
              <a:lnSpc>
                <a:spcPct val="100000"/>
              </a:lnSpc>
              <a:spcBef>
                <a:spcPts val="400"/>
              </a:spcBef>
              <a:spcAft>
                <a:spcPts val="0"/>
              </a:spcAft>
              <a:buSzPts val="1600"/>
              <a:buChar char="◻"/>
              <a:defRPr sz="2000"/>
            </a:lvl2pPr>
            <a:lvl3pPr indent="-302894" lvl="2" marL="1371600" algn="l">
              <a:lnSpc>
                <a:spcPct val="100000"/>
              </a:lnSpc>
              <a:spcBef>
                <a:spcPts val="360"/>
              </a:spcBef>
              <a:spcAft>
                <a:spcPts val="0"/>
              </a:spcAft>
              <a:buSzPts val="1170"/>
              <a:buChar char="■"/>
              <a:defRPr sz="1800"/>
            </a:lvl3pPr>
            <a:lvl4pPr indent="-299719" lvl="3" marL="1828800" algn="l">
              <a:lnSpc>
                <a:spcPct val="100000"/>
              </a:lnSpc>
              <a:spcBef>
                <a:spcPts val="320"/>
              </a:spcBef>
              <a:spcAft>
                <a:spcPts val="0"/>
              </a:spcAft>
              <a:buSzPts val="1120"/>
              <a:buChar char="◻"/>
              <a:defRPr sz="1600"/>
            </a:lvl4pPr>
            <a:lvl5pPr indent="-330200" lvl="4" marL="2286000" algn="l">
              <a:lnSpc>
                <a:spcPct val="100000"/>
              </a:lnSpc>
              <a:spcBef>
                <a:spcPts val="320"/>
              </a:spcBef>
              <a:spcAft>
                <a:spcPts val="0"/>
              </a:spcAft>
              <a:buSzPts val="1600"/>
              <a:buChar char="▪"/>
              <a:defRPr sz="1600"/>
            </a:lvl5pPr>
            <a:lvl6pPr indent="-330200" lvl="5" marL="2743200" algn="l">
              <a:lnSpc>
                <a:spcPct val="100000"/>
              </a:lnSpc>
              <a:spcBef>
                <a:spcPts val="320"/>
              </a:spcBef>
              <a:spcAft>
                <a:spcPts val="0"/>
              </a:spcAft>
              <a:buSzPts val="1600"/>
              <a:buChar char="▪"/>
              <a:defRPr sz="1600"/>
            </a:lvl6pPr>
            <a:lvl7pPr indent="-330200" lvl="6" marL="3200400" algn="l">
              <a:lnSpc>
                <a:spcPct val="100000"/>
              </a:lnSpc>
              <a:spcBef>
                <a:spcPts val="320"/>
              </a:spcBef>
              <a:spcAft>
                <a:spcPts val="0"/>
              </a:spcAft>
              <a:buSzPts val="1600"/>
              <a:buChar char="▪"/>
              <a:defRPr sz="1600"/>
            </a:lvl7pPr>
            <a:lvl8pPr indent="-330200" lvl="7" marL="3657600" algn="l">
              <a:lnSpc>
                <a:spcPct val="100000"/>
              </a:lnSpc>
              <a:spcBef>
                <a:spcPts val="320"/>
              </a:spcBef>
              <a:spcAft>
                <a:spcPts val="0"/>
              </a:spcAft>
              <a:buSzPts val="1600"/>
              <a:buChar char="▪"/>
              <a:defRPr sz="1600"/>
            </a:lvl8pPr>
            <a:lvl9pPr indent="-330200" lvl="8" marL="4114800" algn="l">
              <a:lnSpc>
                <a:spcPct val="100000"/>
              </a:lnSpc>
              <a:spcBef>
                <a:spcPts val="320"/>
              </a:spcBef>
              <a:spcAft>
                <a:spcPts val="0"/>
              </a:spcAft>
              <a:buSzPts val="1600"/>
              <a:buChar char="▪"/>
              <a:defRPr sz="1600"/>
            </a:lvl9pPr>
          </a:lstStyle>
          <a:p/>
        </p:txBody>
      </p:sp>
      <p:sp>
        <p:nvSpPr>
          <p:cNvPr id="184" name="Google Shape;184;p21"/>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SzPts val="1800"/>
              <a:buNone/>
              <a:defRPr b="1" sz="2400"/>
            </a:lvl1pPr>
            <a:lvl2pPr indent="-228600" lvl="1" marL="914400" algn="l">
              <a:lnSpc>
                <a:spcPct val="100000"/>
              </a:lnSpc>
              <a:spcBef>
                <a:spcPts val="400"/>
              </a:spcBef>
              <a:spcAft>
                <a:spcPts val="0"/>
              </a:spcAft>
              <a:buSzPts val="1600"/>
              <a:buNone/>
              <a:defRPr b="1" sz="2000"/>
            </a:lvl2pPr>
            <a:lvl3pPr indent="-228600" lvl="2" marL="1371600" algn="l">
              <a:lnSpc>
                <a:spcPct val="100000"/>
              </a:lnSpc>
              <a:spcBef>
                <a:spcPts val="360"/>
              </a:spcBef>
              <a:spcAft>
                <a:spcPts val="0"/>
              </a:spcAft>
              <a:buSzPts val="1170"/>
              <a:buNone/>
              <a:defRPr b="1" sz="1800"/>
            </a:lvl3pPr>
            <a:lvl4pPr indent="-228600" lvl="3" marL="1828800" algn="l">
              <a:lnSpc>
                <a:spcPct val="100000"/>
              </a:lnSpc>
              <a:spcBef>
                <a:spcPts val="320"/>
              </a:spcBef>
              <a:spcAft>
                <a:spcPts val="0"/>
              </a:spcAft>
              <a:buSzPts val="1120"/>
              <a:buNone/>
              <a:defRPr b="1" sz="1600"/>
            </a:lvl4pPr>
            <a:lvl5pPr indent="-228600" lvl="4" marL="2286000" algn="l">
              <a:lnSpc>
                <a:spcPct val="100000"/>
              </a:lnSpc>
              <a:spcBef>
                <a:spcPts val="320"/>
              </a:spcBef>
              <a:spcAft>
                <a:spcPts val="0"/>
              </a:spcAft>
              <a:buSzPts val="1600"/>
              <a:buNone/>
              <a:defRPr b="1" sz="1600"/>
            </a:lvl5pPr>
            <a:lvl6pPr indent="-228600" lvl="5" marL="2743200" algn="l">
              <a:lnSpc>
                <a:spcPct val="100000"/>
              </a:lnSpc>
              <a:spcBef>
                <a:spcPts val="320"/>
              </a:spcBef>
              <a:spcAft>
                <a:spcPts val="0"/>
              </a:spcAft>
              <a:buSzPts val="1600"/>
              <a:buNone/>
              <a:defRPr b="1" sz="1600"/>
            </a:lvl6pPr>
            <a:lvl7pPr indent="-228600" lvl="6" marL="3200400" algn="l">
              <a:lnSpc>
                <a:spcPct val="100000"/>
              </a:lnSpc>
              <a:spcBef>
                <a:spcPts val="320"/>
              </a:spcBef>
              <a:spcAft>
                <a:spcPts val="0"/>
              </a:spcAft>
              <a:buSzPts val="1600"/>
              <a:buNone/>
              <a:defRPr b="1" sz="1600"/>
            </a:lvl7pPr>
            <a:lvl8pPr indent="-228600" lvl="7" marL="3657600" algn="l">
              <a:lnSpc>
                <a:spcPct val="100000"/>
              </a:lnSpc>
              <a:spcBef>
                <a:spcPts val="320"/>
              </a:spcBef>
              <a:spcAft>
                <a:spcPts val="0"/>
              </a:spcAft>
              <a:buSzPts val="1600"/>
              <a:buNone/>
              <a:defRPr b="1" sz="1600"/>
            </a:lvl8pPr>
            <a:lvl9pPr indent="-228600" lvl="8" marL="4114800" algn="l">
              <a:lnSpc>
                <a:spcPct val="100000"/>
              </a:lnSpc>
              <a:spcBef>
                <a:spcPts val="320"/>
              </a:spcBef>
              <a:spcAft>
                <a:spcPts val="0"/>
              </a:spcAft>
              <a:buSzPts val="1600"/>
              <a:buNone/>
              <a:defRPr b="1" sz="1600"/>
            </a:lvl9pPr>
          </a:lstStyle>
          <a:p/>
        </p:txBody>
      </p:sp>
      <p:sp>
        <p:nvSpPr>
          <p:cNvPr id="185" name="Google Shape;185;p21"/>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480"/>
              </a:spcBef>
              <a:spcAft>
                <a:spcPts val="0"/>
              </a:spcAft>
              <a:buSzPts val="1800"/>
              <a:buChar char="■"/>
              <a:defRPr sz="2400"/>
            </a:lvl1pPr>
            <a:lvl2pPr indent="-330200" lvl="1" marL="914400" algn="l">
              <a:lnSpc>
                <a:spcPct val="100000"/>
              </a:lnSpc>
              <a:spcBef>
                <a:spcPts val="400"/>
              </a:spcBef>
              <a:spcAft>
                <a:spcPts val="0"/>
              </a:spcAft>
              <a:buSzPts val="1600"/>
              <a:buChar char="◻"/>
              <a:defRPr sz="2000"/>
            </a:lvl2pPr>
            <a:lvl3pPr indent="-302894" lvl="2" marL="1371600" algn="l">
              <a:lnSpc>
                <a:spcPct val="100000"/>
              </a:lnSpc>
              <a:spcBef>
                <a:spcPts val="360"/>
              </a:spcBef>
              <a:spcAft>
                <a:spcPts val="0"/>
              </a:spcAft>
              <a:buSzPts val="1170"/>
              <a:buChar char="■"/>
              <a:defRPr sz="1800"/>
            </a:lvl3pPr>
            <a:lvl4pPr indent="-299719" lvl="3" marL="1828800" algn="l">
              <a:lnSpc>
                <a:spcPct val="100000"/>
              </a:lnSpc>
              <a:spcBef>
                <a:spcPts val="320"/>
              </a:spcBef>
              <a:spcAft>
                <a:spcPts val="0"/>
              </a:spcAft>
              <a:buSzPts val="1120"/>
              <a:buChar char="◻"/>
              <a:defRPr sz="1600"/>
            </a:lvl4pPr>
            <a:lvl5pPr indent="-330200" lvl="4" marL="2286000" algn="l">
              <a:lnSpc>
                <a:spcPct val="100000"/>
              </a:lnSpc>
              <a:spcBef>
                <a:spcPts val="320"/>
              </a:spcBef>
              <a:spcAft>
                <a:spcPts val="0"/>
              </a:spcAft>
              <a:buSzPts val="1600"/>
              <a:buChar char="▪"/>
              <a:defRPr sz="1600"/>
            </a:lvl5pPr>
            <a:lvl6pPr indent="-330200" lvl="5" marL="2743200" algn="l">
              <a:lnSpc>
                <a:spcPct val="100000"/>
              </a:lnSpc>
              <a:spcBef>
                <a:spcPts val="320"/>
              </a:spcBef>
              <a:spcAft>
                <a:spcPts val="0"/>
              </a:spcAft>
              <a:buSzPts val="1600"/>
              <a:buChar char="▪"/>
              <a:defRPr sz="1600"/>
            </a:lvl6pPr>
            <a:lvl7pPr indent="-330200" lvl="6" marL="3200400" algn="l">
              <a:lnSpc>
                <a:spcPct val="100000"/>
              </a:lnSpc>
              <a:spcBef>
                <a:spcPts val="320"/>
              </a:spcBef>
              <a:spcAft>
                <a:spcPts val="0"/>
              </a:spcAft>
              <a:buSzPts val="1600"/>
              <a:buChar char="▪"/>
              <a:defRPr sz="1600"/>
            </a:lvl7pPr>
            <a:lvl8pPr indent="-330200" lvl="7" marL="3657600" algn="l">
              <a:lnSpc>
                <a:spcPct val="100000"/>
              </a:lnSpc>
              <a:spcBef>
                <a:spcPts val="320"/>
              </a:spcBef>
              <a:spcAft>
                <a:spcPts val="0"/>
              </a:spcAft>
              <a:buSzPts val="1600"/>
              <a:buChar char="▪"/>
              <a:defRPr sz="1600"/>
            </a:lvl8pPr>
            <a:lvl9pPr indent="-330200" lvl="8" marL="4114800" algn="l">
              <a:lnSpc>
                <a:spcPct val="100000"/>
              </a:lnSpc>
              <a:spcBef>
                <a:spcPts val="320"/>
              </a:spcBef>
              <a:spcAft>
                <a:spcPts val="0"/>
              </a:spcAft>
              <a:buSzPts val="1600"/>
              <a:buChar char="▪"/>
              <a:defRPr sz="1600"/>
            </a:lvl9pPr>
          </a:lstStyle>
          <a:p/>
        </p:txBody>
      </p:sp>
      <p:sp>
        <p:nvSpPr>
          <p:cNvPr id="186" name="Google Shape;186;p2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7" name="Google Shape;187;p21"/>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188" name="Google Shape;188;p2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mente título" type="titleOnly">
  <p:cSld name="TITLE_ONLY">
    <p:spTree>
      <p:nvGrpSpPr>
        <p:cNvPr id="189" name="Shape 189"/>
        <p:cNvGrpSpPr/>
        <p:nvPr/>
      </p:nvGrpSpPr>
      <p:grpSpPr>
        <a:xfrm>
          <a:off x="0" y="0"/>
          <a:ext cx="0" cy="0"/>
          <a:chOff x="0" y="0"/>
          <a:chExt cx="0" cy="0"/>
        </a:xfrm>
      </p:grpSpPr>
      <p:sp>
        <p:nvSpPr>
          <p:cNvPr id="190" name="Google Shape;190;p22"/>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1" name="Google Shape;191;p2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2" name="Google Shape;192;p22"/>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193" name="Google Shape;193;p2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e conteúdo" type="obj">
  <p:cSld name="OBJECT">
    <p:spTree>
      <p:nvGrpSpPr>
        <p:cNvPr id="51" name="Shape 51"/>
        <p:cNvGrpSpPr/>
        <p:nvPr/>
      </p:nvGrpSpPr>
      <p:grpSpPr>
        <a:xfrm>
          <a:off x="0" y="0"/>
          <a:ext cx="0" cy="0"/>
          <a:chOff x="0" y="0"/>
          <a:chExt cx="0" cy="0"/>
        </a:xfrm>
      </p:grpSpPr>
      <p:sp>
        <p:nvSpPr>
          <p:cNvPr id="52" name="Google Shape;52;p4"/>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4"/>
          <p:cNvSpPr txBox="1"/>
          <p:nvPr>
            <p:ph idx="1" type="body"/>
          </p:nvPr>
        </p:nvSpPr>
        <p:spPr>
          <a:xfrm>
            <a:off x="457200" y="1981200"/>
            <a:ext cx="8229600" cy="3886200"/>
          </a:xfrm>
          <a:prstGeom prst="rect">
            <a:avLst/>
          </a:prstGeom>
          <a:noFill/>
          <a:ln>
            <a:noFill/>
          </a:ln>
        </p:spPr>
        <p:txBody>
          <a:bodyPr anchorCtr="0" anchor="t" bIns="45700" lIns="91425" spcFirstLastPara="1" rIns="91425" wrap="square" tIns="45700">
            <a:noAutofit/>
          </a:bodyPr>
          <a:lstStyle>
            <a:lvl1pPr indent="-314325" lvl="0" marL="457200" algn="l">
              <a:lnSpc>
                <a:spcPct val="100000"/>
              </a:lnSpc>
              <a:spcBef>
                <a:spcPts val="360"/>
              </a:spcBef>
              <a:spcAft>
                <a:spcPts val="0"/>
              </a:spcAft>
              <a:buSzPts val="1350"/>
              <a:buChar char="■"/>
              <a:defRPr/>
            </a:lvl1pPr>
            <a:lvl2pPr indent="-320040" lvl="1" marL="914400" algn="l">
              <a:lnSpc>
                <a:spcPct val="100000"/>
              </a:lnSpc>
              <a:spcBef>
                <a:spcPts val="360"/>
              </a:spcBef>
              <a:spcAft>
                <a:spcPts val="0"/>
              </a:spcAft>
              <a:buSzPts val="1440"/>
              <a:buChar char="◻"/>
              <a:defRPr/>
            </a:lvl2pPr>
            <a:lvl3pPr indent="-302894" lvl="2" marL="1371600" algn="l">
              <a:lnSpc>
                <a:spcPct val="100000"/>
              </a:lnSpc>
              <a:spcBef>
                <a:spcPts val="360"/>
              </a:spcBef>
              <a:spcAft>
                <a:spcPts val="0"/>
              </a:spcAft>
              <a:buSzPts val="1170"/>
              <a:buChar char="■"/>
              <a:defRPr/>
            </a:lvl3pPr>
            <a:lvl4pPr indent="-308610" lvl="3" marL="1828800" algn="l">
              <a:lnSpc>
                <a:spcPct val="100000"/>
              </a:lnSpc>
              <a:spcBef>
                <a:spcPts val="360"/>
              </a:spcBef>
              <a:spcAft>
                <a:spcPts val="0"/>
              </a:spcAft>
              <a:buSzPts val="1260"/>
              <a:buChar char="◻"/>
              <a:defRPr/>
            </a:lvl4pPr>
            <a:lvl5pPr indent="-342900" lvl="4" marL="2286000" algn="l">
              <a:lnSpc>
                <a:spcPct val="100000"/>
              </a:lnSpc>
              <a:spcBef>
                <a:spcPts val="360"/>
              </a:spcBef>
              <a:spcAft>
                <a:spcPts val="0"/>
              </a:spcAft>
              <a:buSzPts val="1800"/>
              <a:buChar char="▪"/>
              <a:defRPr/>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54" name="Google Shape;54;p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5" name="Google Shape;55;p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1pPr>
            <a:lvl2pPr indent="0" lvl="1"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2pPr>
            <a:lvl3pPr indent="0" lvl="2"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3pPr>
            <a:lvl4pPr indent="0" lvl="3"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4pPr>
            <a:lvl5pPr indent="0" lvl="4"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5pPr>
            <a:lvl6pPr indent="0" lvl="5"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6pPr>
            <a:lvl7pPr indent="0" lvl="6"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7pPr>
            <a:lvl8pPr indent="0" lvl="7"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8pPr>
            <a:lvl9pPr indent="0" lvl="8"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56" name="Google Shape;56;p4"/>
          <p:cNvSpPr txBox="1"/>
          <p:nvPr>
            <p:ph idx="10" type="dt"/>
          </p:nvPr>
        </p:nvSpPr>
        <p:spPr>
          <a:xfrm>
            <a:off x="457200" y="6245225"/>
            <a:ext cx="2133600" cy="4761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údo com Legenda" type="objTx">
  <p:cSld name="OBJECT_WITH_CAPTION_TEXT">
    <p:spTree>
      <p:nvGrpSpPr>
        <p:cNvPr id="194" name="Shape 194"/>
        <p:cNvGrpSpPr/>
        <p:nvPr/>
      </p:nvGrpSpPr>
      <p:grpSpPr>
        <a:xfrm>
          <a:off x="0" y="0"/>
          <a:ext cx="0" cy="0"/>
          <a:chOff x="0" y="0"/>
          <a:chExt cx="0" cy="0"/>
        </a:xfrm>
      </p:grpSpPr>
      <p:sp>
        <p:nvSpPr>
          <p:cNvPr id="195" name="Google Shape;195;p23"/>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6" name="Google Shape;196;p23"/>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640"/>
              </a:spcBef>
              <a:spcAft>
                <a:spcPts val="0"/>
              </a:spcAft>
              <a:buSzPts val="2400"/>
              <a:buChar char="■"/>
              <a:defRPr sz="3200"/>
            </a:lvl1pPr>
            <a:lvl2pPr indent="-370840" lvl="1" marL="914400" algn="l">
              <a:lnSpc>
                <a:spcPct val="100000"/>
              </a:lnSpc>
              <a:spcBef>
                <a:spcPts val="560"/>
              </a:spcBef>
              <a:spcAft>
                <a:spcPts val="0"/>
              </a:spcAft>
              <a:buSzPts val="2240"/>
              <a:buChar char="◻"/>
              <a:defRPr sz="2800"/>
            </a:lvl2pPr>
            <a:lvl3pPr indent="-327660" lvl="2" marL="1371600" algn="l">
              <a:lnSpc>
                <a:spcPct val="100000"/>
              </a:lnSpc>
              <a:spcBef>
                <a:spcPts val="480"/>
              </a:spcBef>
              <a:spcAft>
                <a:spcPts val="0"/>
              </a:spcAft>
              <a:buSzPts val="1560"/>
              <a:buChar char="■"/>
              <a:defRPr sz="2400"/>
            </a:lvl3pPr>
            <a:lvl4pPr indent="-317500" lvl="3" marL="1828800" algn="l">
              <a:lnSpc>
                <a:spcPct val="100000"/>
              </a:lnSpc>
              <a:spcBef>
                <a:spcPts val="400"/>
              </a:spcBef>
              <a:spcAft>
                <a:spcPts val="0"/>
              </a:spcAft>
              <a:buSzPts val="1400"/>
              <a:buChar char="◻"/>
              <a:defRPr sz="2000"/>
            </a:lvl4pPr>
            <a:lvl5pPr indent="-355600" lvl="4" marL="2286000" algn="l">
              <a:lnSpc>
                <a:spcPct val="100000"/>
              </a:lnSpc>
              <a:spcBef>
                <a:spcPts val="400"/>
              </a:spcBef>
              <a:spcAft>
                <a:spcPts val="0"/>
              </a:spcAft>
              <a:buSzPts val="2000"/>
              <a:buChar char="▪"/>
              <a:defRPr sz="2000"/>
            </a:lvl5pPr>
            <a:lvl6pPr indent="-355600" lvl="5" marL="2743200" algn="l">
              <a:lnSpc>
                <a:spcPct val="100000"/>
              </a:lnSpc>
              <a:spcBef>
                <a:spcPts val="400"/>
              </a:spcBef>
              <a:spcAft>
                <a:spcPts val="0"/>
              </a:spcAft>
              <a:buSzPts val="2000"/>
              <a:buChar char="▪"/>
              <a:defRPr sz="2000"/>
            </a:lvl6pPr>
            <a:lvl7pPr indent="-355600" lvl="6" marL="3200400" algn="l">
              <a:lnSpc>
                <a:spcPct val="100000"/>
              </a:lnSpc>
              <a:spcBef>
                <a:spcPts val="400"/>
              </a:spcBef>
              <a:spcAft>
                <a:spcPts val="0"/>
              </a:spcAft>
              <a:buSzPts val="2000"/>
              <a:buChar char="▪"/>
              <a:defRPr sz="2000"/>
            </a:lvl7pPr>
            <a:lvl8pPr indent="-355600" lvl="7" marL="3657600" algn="l">
              <a:lnSpc>
                <a:spcPct val="100000"/>
              </a:lnSpc>
              <a:spcBef>
                <a:spcPts val="400"/>
              </a:spcBef>
              <a:spcAft>
                <a:spcPts val="0"/>
              </a:spcAft>
              <a:buSzPts val="2000"/>
              <a:buChar char="▪"/>
              <a:defRPr sz="2000"/>
            </a:lvl8pPr>
            <a:lvl9pPr indent="-355600" lvl="8" marL="4114800" algn="l">
              <a:lnSpc>
                <a:spcPct val="100000"/>
              </a:lnSpc>
              <a:spcBef>
                <a:spcPts val="400"/>
              </a:spcBef>
              <a:spcAft>
                <a:spcPts val="0"/>
              </a:spcAft>
              <a:buSzPts val="2000"/>
              <a:buChar char="▪"/>
              <a:defRPr sz="2000"/>
            </a:lvl9pPr>
          </a:lstStyle>
          <a:p/>
        </p:txBody>
      </p:sp>
      <p:sp>
        <p:nvSpPr>
          <p:cNvPr id="197" name="Google Shape;197;p23"/>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SzPts val="1050"/>
              <a:buNone/>
              <a:defRPr sz="1400"/>
            </a:lvl1pPr>
            <a:lvl2pPr indent="-228600" lvl="1" marL="914400" algn="l">
              <a:lnSpc>
                <a:spcPct val="100000"/>
              </a:lnSpc>
              <a:spcBef>
                <a:spcPts val="240"/>
              </a:spcBef>
              <a:spcAft>
                <a:spcPts val="0"/>
              </a:spcAft>
              <a:buSzPts val="960"/>
              <a:buNone/>
              <a:defRPr sz="1200"/>
            </a:lvl2pPr>
            <a:lvl3pPr indent="-228600" lvl="2" marL="1371600" algn="l">
              <a:lnSpc>
                <a:spcPct val="100000"/>
              </a:lnSpc>
              <a:spcBef>
                <a:spcPts val="200"/>
              </a:spcBef>
              <a:spcAft>
                <a:spcPts val="0"/>
              </a:spcAft>
              <a:buSzPts val="650"/>
              <a:buNone/>
              <a:defRPr sz="1000"/>
            </a:lvl3pPr>
            <a:lvl4pPr indent="-228600" lvl="3" marL="1828800" algn="l">
              <a:lnSpc>
                <a:spcPct val="100000"/>
              </a:lnSpc>
              <a:spcBef>
                <a:spcPts val="180"/>
              </a:spcBef>
              <a:spcAft>
                <a:spcPts val="0"/>
              </a:spcAft>
              <a:buSzPts val="630"/>
              <a:buNone/>
              <a:defRPr sz="900"/>
            </a:lvl4pPr>
            <a:lvl5pPr indent="-228600" lvl="4" marL="2286000" algn="l">
              <a:lnSpc>
                <a:spcPct val="100000"/>
              </a:lnSpc>
              <a:spcBef>
                <a:spcPts val="180"/>
              </a:spcBef>
              <a:spcAft>
                <a:spcPts val="0"/>
              </a:spcAft>
              <a:buSzPts val="900"/>
              <a:buNone/>
              <a:defRPr sz="900"/>
            </a:lvl5pPr>
            <a:lvl6pPr indent="-228600" lvl="5" marL="2743200" algn="l">
              <a:lnSpc>
                <a:spcPct val="100000"/>
              </a:lnSpc>
              <a:spcBef>
                <a:spcPts val="180"/>
              </a:spcBef>
              <a:spcAft>
                <a:spcPts val="0"/>
              </a:spcAft>
              <a:buSzPts val="900"/>
              <a:buNone/>
              <a:defRPr sz="900"/>
            </a:lvl6pPr>
            <a:lvl7pPr indent="-228600" lvl="6" marL="3200400" algn="l">
              <a:lnSpc>
                <a:spcPct val="100000"/>
              </a:lnSpc>
              <a:spcBef>
                <a:spcPts val="180"/>
              </a:spcBef>
              <a:spcAft>
                <a:spcPts val="0"/>
              </a:spcAft>
              <a:buSzPts val="900"/>
              <a:buNone/>
              <a:defRPr sz="900"/>
            </a:lvl7pPr>
            <a:lvl8pPr indent="-228600" lvl="7" marL="3657600" algn="l">
              <a:lnSpc>
                <a:spcPct val="100000"/>
              </a:lnSpc>
              <a:spcBef>
                <a:spcPts val="180"/>
              </a:spcBef>
              <a:spcAft>
                <a:spcPts val="0"/>
              </a:spcAft>
              <a:buSzPts val="900"/>
              <a:buNone/>
              <a:defRPr sz="900"/>
            </a:lvl8pPr>
            <a:lvl9pPr indent="-228600" lvl="8" marL="4114800" algn="l">
              <a:lnSpc>
                <a:spcPct val="100000"/>
              </a:lnSpc>
              <a:spcBef>
                <a:spcPts val="180"/>
              </a:spcBef>
              <a:spcAft>
                <a:spcPts val="0"/>
              </a:spcAft>
              <a:buSzPts val="900"/>
              <a:buNone/>
              <a:defRPr sz="900"/>
            </a:lvl9pPr>
          </a:lstStyle>
          <a:p/>
        </p:txBody>
      </p:sp>
      <p:sp>
        <p:nvSpPr>
          <p:cNvPr id="198" name="Google Shape;198;p2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9" name="Google Shape;199;p2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200" name="Google Shape;200;p2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m com Legenda" type="picTx">
  <p:cSld name="PICTURE_WITH_CAPTION_TEXT">
    <p:spTree>
      <p:nvGrpSpPr>
        <p:cNvPr id="201" name="Shape 201"/>
        <p:cNvGrpSpPr/>
        <p:nvPr/>
      </p:nvGrpSpPr>
      <p:grpSpPr>
        <a:xfrm>
          <a:off x="0" y="0"/>
          <a:ext cx="0" cy="0"/>
          <a:chOff x="0" y="0"/>
          <a:chExt cx="0" cy="0"/>
        </a:xfrm>
      </p:grpSpPr>
      <p:sp>
        <p:nvSpPr>
          <p:cNvPr id="202" name="Google Shape;202;p24"/>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3" name="Google Shape;203;p24"/>
          <p:cNvSpPr/>
          <p:nvPr>
            <p:ph idx="2" type="pic"/>
          </p:nvPr>
        </p:nvSpPr>
        <p:spPr>
          <a:xfrm>
            <a:off x="1792288" y="612775"/>
            <a:ext cx="5486400" cy="41148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640"/>
              </a:spcBef>
              <a:spcAft>
                <a:spcPts val="0"/>
              </a:spcAft>
              <a:buClr>
                <a:schemeClr val="lt2"/>
              </a:buClr>
              <a:buSzPts val="2400"/>
              <a:buFont typeface="Noto Sans Symbols"/>
              <a:buNone/>
              <a:defRPr b="0" i="0" sz="3200" u="none" cap="none" strike="noStrike">
                <a:solidFill>
                  <a:schemeClr val="dk1"/>
                </a:solidFill>
                <a:latin typeface="Arial"/>
                <a:ea typeface="Arial"/>
                <a:cs typeface="Arial"/>
                <a:sym typeface="Arial"/>
              </a:defRPr>
            </a:lvl1pPr>
            <a:lvl2pPr lvl="1" marR="0" rtl="0" algn="l">
              <a:lnSpc>
                <a:spcPct val="100000"/>
              </a:lnSpc>
              <a:spcBef>
                <a:spcPts val="560"/>
              </a:spcBef>
              <a:spcAft>
                <a:spcPts val="0"/>
              </a:spcAft>
              <a:buClr>
                <a:schemeClr val="accent2"/>
              </a:buClr>
              <a:buSzPts val="2240"/>
              <a:buFont typeface="Noto Sans Symbols"/>
              <a:buNone/>
              <a:defRPr b="0" i="0" sz="2800" u="none" cap="none" strike="noStrike">
                <a:solidFill>
                  <a:schemeClr val="dk1"/>
                </a:solidFill>
                <a:latin typeface="Arial"/>
                <a:ea typeface="Arial"/>
                <a:cs typeface="Arial"/>
                <a:sym typeface="Arial"/>
              </a:defRPr>
            </a:lvl2pPr>
            <a:lvl3pPr lvl="2" marR="0" rtl="0" algn="l">
              <a:lnSpc>
                <a:spcPct val="100000"/>
              </a:lnSpc>
              <a:spcBef>
                <a:spcPts val="480"/>
              </a:spcBef>
              <a:spcAft>
                <a:spcPts val="0"/>
              </a:spcAft>
              <a:buClr>
                <a:schemeClr val="lt2"/>
              </a:buClr>
              <a:buSzPts val="1560"/>
              <a:buFont typeface="Noto Sans Symbols"/>
              <a:buNone/>
              <a:defRPr b="0" i="0" sz="2400" u="none" cap="none" strike="noStrike">
                <a:solidFill>
                  <a:schemeClr val="dk1"/>
                </a:solidFill>
                <a:latin typeface="Arial"/>
                <a:ea typeface="Arial"/>
                <a:cs typeface="Arial"/>
                <a:sym typeface="Arial"/>
              </a:defRPr>
            </a:lvl3pPr>
            <a:lvl4pPr lvl="3" marR="0" rtl="0" algn="l">
              <a:lnSpc>
                <a:spcPct val="100000"/>
              </a:lnSpc>
              <a:spcBef>
                <a:spcPts val="400"/>
              </a:spcBef>
              <a:spcAft>
                <a:spcPts val="0"/>
              </a:spcAft>
              <a:buClr>
                <a:schemeClr val="accent2"/>
              </a:buClr>
              <a:buSzPts val="1400"/>
              <a:buFont typeface="Noto Sans Symbols"/>
              <a:buNone/>
              <a:defRPr b="0" i="0" sz="2000" u="none" cap="none" strike="noStrike">
                <a:solidFill>
                  <a:schemeClr val="dk1"/>
                </a:solidFill>
                <a:latin typeface="Arial"/>
                <a:ea typeface="Arial"/>
                <a:cs typeface="Arial"/>
                <a:sym typeface="Arial"/>
              </a:defRPr>
            </a:lvl4pPr>
            <a:lvl5pPr lvl="4" marR="0" rtl="0" algn="l">
              <a:lnSpc>
                <a:spcPct val="100000"/>
              </a:lnSpc>
              <a:spcBef>
                <a:spcPts val="400"/>
              </a:spcBef>
              <a:spcAft>
                <a:spcPts val="0"/>
              </a:spcAft>
              <a:buClr>
                <a:schemeClr val="lt2"/>
              </a:buClr>
              <a:buSzPts val="2000"/>
              <a:buFont typeface="Noto Sans Symbols"/>
              <a:buNone/>
              <a:defRPr b="0" i="0" sz="2000" u="none" cap="none" strike="noStrike">
                <a:solidFill>
                  <a:schemeClr val="dk1"/>
                </a:solidFill>
                <a:latin typeface="Arial"/>
                <a:ea typeface="Arial"/>
                <a:cs typeface="Arial"/>
                <a:sym typeface="Arial"/>
              </a:defRPr>
            </a:lvl5pPr>
            <a:lvl6pPr lvl="5" marR="0" rtl="0" algn="l">
              <a:lnSpc>
                <a:spcPct val="100000"/>
              </a:lnSpc>
              <a:spcBef>
                <a:spcPts val="400"/>
              </a:spcBef>
              <a:spcAft>
                <a:spcPts val="0"/>
              </a:spcAft>
              <a:buClr>
                <a:schemeClr val="lt2"/>
              </a:buClr>
              <a:buSzPts val="2000"/>
              <a:buFont typeface="Noto Sans Symbols"/>
              <a:buNone/>
              <a:defRPr b="0" i="0" sz="2000" u="none" cap="none" strike="noStrike">
                <a:solidFill>
                  <a:schemeClr val="dk1"/>
                </a:solidFill>
                <a:latin typeface="Arial"/>
                <a:ea typeface="Arial"/>
                <a:cs typeface="Arial"/>
                <a:sym typeface="Arial"/>
              </a:defRPr>
            </a:lvl6pPr>
            <a:lvl7pPr lvl="6" marR="0" rtl="0" algn="l">
              <a:lnSpc>
                <a:spcPct val="100000"/>
              </a:lnSpc>
              <a:spcBef>
                <a:spcPts val="400"/>
              </a:spcBef>
              <a:spcAft>
                <a:spcPts val="0"/>
              </a:spcAft>
              <a:buClr>
                <a:schemeClr val="lt2"/>
              </a:buClr>
              <a:buSzPts val="2000"/>
              <a:buFont typeface="Noto Sans Symbols"/>
              <a:buNone/>
              <a:defRPr b="0" i="0" sz="2000" u="none" cap="none" strike="noStrike">
                <a:solidFill>
                  <a:schemeClr val="dk1"/>
                </a:solidFill>
                <a:latin typeface="Arial"/>
                <a:ea typeface="Arial"/>
                <a:cs typeface="Arial"/>
                <a:sym typeface="Arial"/>
              </a:defRPr>
            </a:lvl7pPr>
            <a:lvl8pPr lvl="7" marR="0" rtl="0" algn="l">
              <a:lnSpc>
                <a:spcPct val="100000"/>
              </a:lnSpc>
              <a:spcBef>
                <a:spcPts val="400"/>
              </a:spcBef>
              <a:spcAft>
                <a:spcPts val="0"/>
              </a:spcAft>
              <a:buClr>
                <a:schemeClr val="lt2"/>
              </a:buClr>
              <a:buSzPts val="2000"/>
              <a:buFont typeface="Noto Sans Symbols"/>
              <a:buNone/>
              <a:defRPr b="0" i="0" sz="2000" u="none" cap="none" strike="noStrike">
                <a:solidFill>
                  <a:schemeClr val="dk1"/>
                </a:solidFill>
                <a:latin typeface="Arial"/>
                <a:ea typeface="Arial"/>
                <a:cs typeface="Arial"/>
                <a:sym typeface="Arial"/>
              </a:defRPr>
            </a:lvl8pPr>
            <a:lvl9pPr lvl="8" marR="0" rtl="0" algn="l">
              <a:lnSpc>
                <a:spcPct val="100000"/>
              </a:lnSpc>
              <a:spcBef>
                <a:spcPts val="400"/>
              </a:spcBef>
              <a:spcAft>
                <a:spcPts val="0"/>
              </a:spcAft>
              <a:buClr>
                <a:schemeClr val="lt2"/>
              </a:buClr>
              <a:buSzPts val="2000"/>
              <a:buFont typeface="Noto Sans Symbols"/>
              <a:buNone/>
              <a:defRPr b="0" i="0" sz="2000" u="none" cap="none" strike="noStrike">
                <a:solidFill>
                  <a:schemeClr val="dk1"/>
                </a:solidFill>
                <a:latin typeface="Arial"/>
                <a:ea typeface="Arial"/>
                <a:cs typeface="Arial"/>
                <a:sym typeface="Arial"/>
              </a:defRPr>
            </a:lvl9pPr>
          </a:lstStyle>
          <a:p/>
        </p:txBody>
      </p:sp>
      <p:sp>
        <p:nvSpPr>
          <p:cNvPr id="204" name="Google Shape;204;p24"/>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SzPts val="1050"/>
              <a:buNone/>
              <a:defRPr sz="1400"/>
            </a:lvl1pPr>
            <a:lvl2pPr indent="-228600" lvl="1" marL="914400" algn="l">
              <a:lnSpc>
                <a:spcPct val="100000"/>
              </a:lnSpc>
              <a:spcBef>
                <a:spcPts val="240"/>
              </a:spcBef>
              <a:spcAft>
                <a:spcPts val="0"/>
              </a:spcAft>
              <a:buSzPts val="960"/>
              <a:buNone/>
              <a:defRPr sz="1200"/>
            </a:lvl2pPr>
            <a:lvl3pPr indent="-228600" lvl="2" marL="1371600" algn="l">
              <a:lnSpc>
                <a:spcPct val="100000"/>
              </a:lnSpc>
              <a:spcBef>
                <a:spcPts val="200"/>
              </a:spcBef>
              <a:spcAft>
                <a:spcPts val="0"/>
              </a:spcAft>
              <a:buSzPts val="650"/>
              <a:buNone/>
              <a:defRPr sz="1000"/>
            </a:lvl3pPr>
            <a:lvl4pPr indent="-228600" lvl="3" marL="1828800" algn="l">
              <a:lnSpc>
                <a:spcPct val="100000"/>
              </a:lnSpc>
              <a:spcBef>
                <a:spcPts val="180"/>
              </a:spcBef>
              <a:spcAft>
                <a:spcPts val="0"/>
              </a:spcAft>
              <a:buSzPts val="630"/>
              <a:buNone/>
              <a:defRPr sz="900"/>
            </a:lvl4pPr>
            <a:lvl5pPr indent="-228600" lvl="4" marL="2286000" algn="l">
              <a:lnSpc>
                <a:spcPct val="100000"/>
              </a:lnSpc>
              <a:spcBef>
                <a:spcPts val="180"/>
              </a:spcBef>
              <a:spcAft>
                <a:spcPts val="0"/>
              </a:spcAft>
              <a:buSzPts val="900"/>
              <a:buNone/>
              <a:defRPr sz="900"/>
            </a:lvl5pPr>
            <a:lvl6pPr indent="-228600" lvl="5" marL="2743200" algn="l">
              <a:lnSpc>
                <a:spcPct val="100000"/>
              </a:lnSpc>
              <a:spcBef>
                <a:spcPts val="180"/>
              </a:spcBef>
              <a:spcAft>
                <a:spcPts val="0"/>
              </a:spcAft>
              <a:buSzPts val="900"/>
              <a:buNone/>
              <a:defRPr sz="900"/>
            </a:lvl6pPr>
            <a:lvl7pPr indent="-228600" lvl="6" marL="3200400" algn="l">
              <a:lnSpc>
                <a:spcPct val="100000"/>
              </a:lnSpc>
              <a:spcBef>
                <a:spcPts val="180"/>
              </a:spcBef>
              <a:spcAft>
                <a:spcPts val="0"/>
              </a:spcAft>
              <a:buSzPts val="900"/>
              <a:buNone/>
              <a:defRPr sz="900"/>
            </a:lvl7pPr>
            <a:lvl8pPr indent="-228600" lvl="7" marL="3657600" algn="l">
              <a:lnSpc>
                <a:spcPct val="100000"/>
              </a:lnSpc>
              <a:spcBef>
                <a:spcPts val="180"/>
              </a:spcBef>
              <a:spcAft>
                <a:spcPts val="0"/>
              </a:spcAft>
              <a:buSzPts val="900"/>
              <a:buNone/>
              <a:defRPr sz="900"/>
            </a:lvl8pPr>
            <a:lvl9pPr indent="-228600" lvl="8" marL="4114800" algn="l">
              <a:lnSpc>
                <a:spcPct val="100000"/>
              </a:lnSpc>
              <a:spcBef>
                <a:spcPts val="180"/>
              </a:spcBef>
              <a:spcAft>
                <a:spcPts val="0"/>
              </a:spcAft>
              <a:buSzPts val="900"/>
              <a:buNone/>
              <a:defRPr sz="900"/>
            </a:lvl9pPr>
          </a:lstStyle>
          <a:p/>
        </p:txBody>
      </p:sp>
      <p:sp>
        <p:nvSpPr>
          <p:cNvPr id="205" name="Google Shape;205;p2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6" name="Google Shape;206;p2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207" name="Google Shape;207;p2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e texto vertical" type="vertTx">
  <p:cSld name="VERTICAL_TEXT">
    <p:spTree>
      <p:nvGrpSpPr>
        <p:cNvPr id="208" name="Shape 208"/>
        <p:cNvGrpSpPr/>
        <p:nvPr/>
      </p:nvGrpSpPr>
      <p:grpSpPr>
        <a:xfrm>
          <a:off x="0" y="0"/>
          <a:ext cx="0" cy="0"/>
          <a:chOff x="0" y="0"/>
          <a:chExt cx="0" cy="0"/>
        </a:xfrm>
      </p:grpSpPr>
      <p:sp>
        <p:nvSpPr>
          <p:cNvPr id="209" name="Google Shape;209;p25"/>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0" name="Google Shape;210;p25"/>
          <p:cNvSpPr txBox="1"/>
          <p:nvPr>
            <p:ph idx="1" type="body"/>
          </p:nvPr>
        </p:nvSpPr>
        <p:spPr>
          <a:xfrm rot="5400000">
            <a:off x="2628900" y="-190500"/>
            <a:ext cx="3886200" cy="8229600"/>
          </a:xfrm>
          <a:prstGeom prst="rect">
            <a:avLst/>
          </a:prstGeom>
          <a:noFill/>
          <a:ln>
            <a:noFill/>
          </a:ln>
        </p:spPr>
        <p:txBody>
          <a:bodyPr anchorCtr="0" anchor="t" bIns="45700" lIns="91425" spcFirstLastPara="1" rIns="91425" wrap="square" tIns="45700">
            <a:noAutofit/>
          </a:bodyPr>
          <a:lstStyle>
            <a:lvl1pPr indent="-314325" lvl="0" marL="457200" algn="l">
              <a:lnSpc>
                <a:spcPct val="100000"/>
              </a:lnSpc>
              <a:spcBef>
                <a:spcPts val="360"/>
              </a:spcBef>
              <a:spcAft>
                <a:spcPts val="0"/>
              </a:spcAft>
              <a:buSzPts val="1350"/>
              <a:buChar char="■"/>
              <a:defRPr/>
            </a:lvl1pPr>
            <a:lvl2pPr indent="-320040" lvl="1" marL="914400" algn="l">
              <a:lnSpc>
                <a:spcPct val="100000"/>
              </a:lnSpc>
              <a:spcBef>
                <a:spcPts val="360"/>
              </a:spcBef>
              <a:spcAft>
                <a:spcPts val="0"/>
              </a:spcAft>
              <a:buSzPts val="1440"/>
              <a:buChar char="◻"/>
              <a:defRPr/>
            </a:lvl2pPr>
            <a:lvl3pPr indent="-302894" lvl="2" marL="1371600" algn="l">
              <a:lnSpc>
                <a:spcPct val="100000"/>
              </a:lnSpc>
              <a:spcBef>
                <a:spcPts val="360"/>
              </a:spcBef>
              <a:spcAft>
                <a:spcPts val="0"/>
              </a:spcAft>
              <a:buSzPts val="1170"/>
              <a:buChar char="■"/>
              <a:defRPr/>
            </a:lvl3pPr>
            <a:lvl4pPr indent="-308610" lvl="3" marL="1828800" algn="l">
              <a:lnSpc>
                <a:spcPct val="100000"/>
              </a:lnSpc>
              <a:spcBef>
                <a:spcPts val="360"/>
              </a:spcBef>
              <a:spcAft>
                <a:spcPts val="0"/>
              </a:spcAft>
              <a:buSzPts val="1260"/>
              <a:buChar char="◻"/>
              <a:defRPr/>
            </a:lvl4pPr>
            <a:lvl5pPr indent="-342900" lvl="4" marL="2286000" algn="l">
              <a:lnSpc>
                <a:spcPct val="100000"/>
              </a:lnSpc>
              <a:spcBef>
                <a:spcPts val="360"/>
              </a:spcBef>
              <a:spcAft>
                <a:spcPts val="0"/>
              </a:spcAft>
              <a:buSzPts val="1800"/>
              <a:buChar char="▪"/>
              <a:defRPr/>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211" name="Google Shape;211;p2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2" name="Google Shape;212;p25"/>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213" name="Google Shape;213;p2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e texto verticais" type="vertTitleAndTx">
  <p:cSld name="VERTICAL_TITLE_AND_VERTICAL_TEXT">
    <p:spTree>
      <p:nvGrpSpPr>
        <p:cNvPr id="214" name="Shape 214"/>
        <p:cNvGrpSpPr/>
        <p:nvPr/>
      </p:nvGrpSpPr>
      <p:grpSpPr>
        <a:xfrm>
          <a:off x="0" y="0"/>
          <a:ext cx="0" cy="0"/>
          <a:chOff x="0" y="0"/>
          <a:chExt cx="0" cy="0"/>
        </a:xfrm>
      </p:grpSpPr>
      <p:sp>
        <p:nvSpPr>
          <p:cNvPr id="215" name="Google Shape;215;p26"/>
          <p:cNvSpPr txBox="1"/>
          <p:nvPr>
            <p:ph type="title"/>
          </p:nvPr>
        </p:nvSpPr>
        <p:spPr>
          <a:xfrm rot="5400000">
            <a:off x="4953000" y="2133600"/>
            <a:ext cx="5410200" cy="20574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6" name="Google Shape;216;p26"/>
          <p:cNvSpPr txBox="1"/>
          <p:nvPr>
            <p:ph idx="1" type="body"/>
          </p:nvPr>
        </p:nvSpPr>
        <p:spPr>
          <a:xfrm rot="5400000">
            <a:off x="762000" y="152400"/>
            <a:ext cx="5410200" cy="6019800"/>
          </a:xfrm>
          <a:prstGeom prst="rect">
            <a:avLst/>
          </a:prstGeom>
          <a:noFill/>
          <a:ln>
            <a:noFill/>
          </a:ln>
        </p:spPr>
        <p:txBody>
          <a:bodyPr anchorCtr="0" anchor="t" bIns="45700" lIns="91425" spcFirstLastPara="1" rIns="91425" wrap="square" tIns="45700">
            <a:noAutofit/>
          </a:bodyPr>
          <a:lstStyle>
            <a:lvl1pPr indent="-314325" lvl="0" marL="457200" algn="l">
              <a:lnSpc>
                <a:spcPct val="100000"/>
              </a:lnSpc>
              <a:spcBef>
                <a:spcPts val="360"/>
              </a:spcBef>
              <a:spcAft>
                <a:spcPts val="0"/>
              </a:spcAft>
              <a:buSzPts val="1350"/>
              <a:buChar char="■"/>
              <a:defRPr/>
            </a:lvl1pPr>
            <a:lvl2pPr indent="-320040" lvl="1" marL="914400" algn="l">
              <a:lnSpc>
                <a:spcPct val="100000"/>
              </a:lnSpc>
              <a:spcBef>
                <a:spcPts val="360"/>
              </a:spcBef>
              <a:spcAft>
                <a:spcPts val="0"/>
              </a:spcAft>
              <a:buSzPts val="1440"/>
              <a:buChar char="◻"/>
              <a:defRPr/>
            </a:lvl2pPr>
            <a:lvl3pPr indent="-302894" lvl="2" marL="1371600" algn="l">
              <a:lnSpc>
                <a:spcPct val="100000"/>
              </a:lnSpc>
              <a:spcBef>
                <a:spcPts val="360"/>
              </a:spcBef>
              <a:spcAft>
                <a:spcPts val="0"/>
              </a:spcAft>
              <a:buSzPts val="1170"/>
              <a:buChar char="■"/>
              <a:defRPr/>
            </a:lvl3pPr>
            <a:lvl4pPr indent="-308610" lvl="3" marL="1828800" algn="l">
              <a:lnSpc>
                <a:spcPct val="100000"/>
              </a:lnSpc>
              <a:spcBef>
                <a:spcPts val="360"/>
              </a:spcBef>
              <a:spcAft>
                <a:spcPts val="0"/>
              </a:spcAft>
              <a:buSzPts val="1260"/>
              <a:buChar char="◻"/>
              <a:defRPr/>
            </a:lvl4pPr>
            <a:lvl5pPr indent="-342900" lvl="4" marL="2286000" algn="l">
              <a:lnSpc>
                <a:spcPct val="100000"/>
              </a:lnSpc>
              <a:spcBef>
                <a:spcPts val="360"/>
              </a:spcBef>
              <a:spcAft>
                <a:spcPts val="0"/>
              </a:spcAft>
              <a:buSzPts val="1800"/>
              <a:buChar char="▪"/>
              <a:defRPr/>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217" name="Google Shape;217;p2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8" name="Google Shape;218;p26"/>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219" name="Google Shape;219;p2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texto e conteúdo" type="txAndObj">
  <p:cSld name="TEXT_AND_OBJECT">
    <p:spTree>
      <p:nvGrpSpPr>
        <p:cNvPr id="220" name="Shape 220"/>
        <p:cNvGrpSpPr/>
        <p:nvPr/>
      </p:nvGrpSpPr>
      <p:grpSpPr>
        <a:xfrm>
          <a:off x="0" y="0"/>
          <a:ext cx="0" cy="0"/>
          <a:chOff x="0" y="0"/>
          <a:chExt cx="0" cy="0"/>
        </a:xfrm>
      </p:grpSpPr>
      <p:sp>
        <p:nvSpPr>
          <p:cNvPr id="221" name="Google Shape;221;p27"/>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2" name="Google Shape;222;p27"/>
          <p:cNvSpPr txBox="1"/>
          <p:nvPr>
            <p:ph idx="1" type="body"/>
          </p:nvPr>
        </p:nvSpPr>
        <p:spPr>
          <a:xfrm>
            <a:off x="457200" y="1981200"/>
            <a:ext cx="4038600" cy="3886200"/>
          </a:xfrm>
          <a:prstGeom prst="rect">
            <a:avLst/>
          </a:prstGeom>
          <a:noFill/>
          <a:ln>
            <a:noFill/>
          </a:ln>
        </p:spPr>
        <p:txBody>
          <a:bodyPr anchorCtr="0" anchor="t" bIns="45700" lIns="91425" spcFirstLastPara="1" rIns="91425" wrap="square" tIns="45700">
            <a:noAutofit/>
          </a:bodyPr>
          <a:lstStyle>
            <a:lvl1pPr indent="-314325" lvl="0" marL="457200" algn="l">
              <a:lnSpc>
                <a:spcPct val="100000"/>
              </a:lnSpc>
              <a:spcBef>
                <a:spcPts val="360"/>
              </a:spcBef>
              <a:spcAft>
                <a:spcPts val="0"/>
              </a:spcAft>
              <a:buSzPts val="1350"/>
              <a:buChar char="■"/>
              <a:defRPr/>
            </a:lvl1pPr>
            <a:lvl2pPr indent="-320040" lvl="1" marL="914400" algn="l">
              <a:lnSpc>
                <a:spcPct val="100000"/>
              </a:lnSpc>
              <a:spcBef>
                <a:spcPts val="360"/>
              </a:spcBef>
              <a:spcAft>
                <a:spcPts val="0"/>
              </a:spcAft>
              <a:buSzPts val="1440"/>
              <a:buChar char="◻"/>
              <a:defRPr/>
            </a:lvl2pPr>
            <a:lvl3pPr indent="-302894" lvl="2" marL="1371600" algn="l">
              <a:lnSpc>
                <a:spcPct val="100000"/>
              </a:lnSpc>
              <a:spcBef>
                <a:spcPts val="360"/>
              </a:spcBef>
              <a:spcAft>
                <a:spcPts val="0"/>
              </a:spcAft>
              <a:buSzPts val="1170"/>
              <a:buChar char="■"/>
              <a:defRPr/>
            </a:lvl3pPr>
            <a:lvl4pPr indent="-308610" lvl="3" marL="1828800" algn="l">
              <a:lnSpc>
                <a:spcPct val="100000"/>
              </a:lnSpc>
              <a:spcBef>
                <a:spcPts val="360"/>
              </a:spcBef>
              <a:spcAft>
                <a:spcPts val="0"/>
              </a:spcAft>
              <a:buSzPts val="1260"/>
              <a:buChar char="◻"/>
              <a:defRPr/>
            </a:lvl4pPr>
            <a:lvl5pPr indent="-342900" lvl="4" marL="2286000" algn="l">
              <a:lnSpc>
                <a:spcPct val="100000"/>
              </a:lnSpc>
              <a:spcBef>
                <a:spcPts val="360"/>
              </a:spcBef>
              <a:spcAft>
                <a:spcPts val="0"/>
              </a:spcAft>
              <a:buSzPts val="1800"/>
              <a:buChar char="▪"/>
              <a:defRPr/>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223" name="Google Shape;223;p27"/>
          <p:cNvSpPr txBox="1"/>
          <p:nvPr>
            <p:ph idx="2" type="body"/>
          </p:nvPr>
        </p:nvSpPr>
        <p:spPr>
          <a:xfrm>
            <a:off x="4648200" y="1981200"/>
            <a:ext cx="4038600" cy="3886200"/>
          </a:xfrm>
          <a:prstGeom prst="rect">
            <a:avLst/>
          </a:prstGeom>
          <a:noFill/>
          <a:ln>
            <a:noFill/>
          </a:ln>
        </p:spPr>
        <p:txBody>
          <a:bodyPr anchorCtr="0" anchor="t" bIns="45700" lIns="91425" spcFirstLastPara="1" rIns="91425" wrap="square" tIns="45700">
            <a:noAutofit/>
          </a:bodyPr>
          <a:lstStyle>
            <a:lvl1pPr indent="-314325" lvl="0" marL="457200" algn="l">
              <a:lnSpc>
                <a:spcPct val="100000"/>
              </a:lnSpc>
              <a:spcBef>
                <a:spcPts val="360"/>
              </a:spcBef>
              <a:spcAft>
                <a:spcPts val="0"/>
              </a:spcAft>
              <a:buSzPts val="1350"/>
              <a:buChar char="■"/>
              <a:defRPr/>
            </a:lvl1pPr>
            <a:lvl2pPr indent="-320040" lvl="1" marL="914400" algn="l">
              <a:lnSpc>
                <a:spcPct val="100000"/>
              </a:lnSpc>
              <a:spcBef>
                <a:spcPts val="360"/>
              </a:spcBef>
              <a:spcAft>
                <a:spcPts val="0"/>
              </a:spcAft>
              <a:buSzPts val="1440"/>
              <a:buChar char="◻"/>
              <a:defRPr/>
            </a:lvl2pPr>
            <a:lvl3pPr indent="-302894" lvl="2" marL="1371600" algn="l">
              <a:lnSpc>
                <a:spcPct val="100000"/>
              </a:lnSpc>
              <a:spcBef>
                <a:spcPts val="360"/>
              </a:spcBef>
              <a:spcAft>
                <a:spcPts val="0"/>
              </a:spcAft>
              <a:buSzPts val="1170"/>
              <a:buChar char="■"/>
              <a:defRPr/>
            </a:lvl3pPr>
            <a:lvl4pPr indent="-308610" lvl="3" marL="1828800" algn="l">
              <a:lnSpc>
                <a:spcPct val="100000"/>
              </a:lnSpc>
              <a:spcBef>
                <a:spcPts val="360"/>
              </a:spcBef>
              <a:spcAft>
                <a:spcPts val="0"/>
              </a:spcAft>
              <a:buSzPts val="1260"/>
              <a:buChar char="◻"/>
              <a:defRPr/>
            </a:lvl4pPr>
            <a:lvl5pPr indent="-342900" lvl="4" marL="2286000" algn="l">
              <a:lnSpc>
                <a:spcPct val="100000"/>
              </a:lnSpc>
              <a:spcBef>
                <a:spcPts val="360"/>
              </a:spcBef>
              <a:spcAft>
                <a:spcPts val="0"/>
              </a:spcAft>
              <a:buSzPts val="1800"/>
              <a:buChar char="▪"/>
              <a:defRPr/>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224" name="Google Shape;224;p2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5" name="Google Shape;225;p27"/>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226" name="Google Shape;226;p2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de título" showMasterSp="0" type="title">
  <p:cSld name="TITLE">
    <p:spTree>
      <p:nvGrpSpPr>
        <p:cNvPr id="243" name="Shape 243"/>
        <p:cNvGrpSpPr/>
        <p:nvPr/>
      </p:nvGrpSpPr>
      <p:grpSpPr>
        <a:xfrm>
          <a:off x="0" y="0"/>
          <a:ext cx="0" cy="0"/>
          <a:chOff x="0" y="0"/>
          <a:chExt cx="0" cy="0"/>
        </a:xfrm>
      </p:grpSpPr>
      <p:grpSp>
        <p:nvGrpSpPr>
          <p:cNvPr id="244" name="Google Shape;244;p29"/>
          <p:cNvGrpSpPr/>
          <p:nvPr/>
        </p:nvGrpSpPr>
        <p:grpSpPr>
          <a:xfrm>
            <a:off x="0" y="0"/>
            <a:ext cx="9144000" cy="6858000"/>
            <a:chOff x="0" y="0"/>
            <a:chExt cx="5760" cy="4320"/>
          </a:xfrm>
        </p:grpSpPr>
        <p:sp>
          <p:nvSpPr>
            <p:cNvPr id="245" name="Google Shape;245;p29"/>
            <p:cNvSpPr/>
            <p:nvPr/>
          </p:nvSpPr>
          <p:spPr>
            <a:xfrm>
              <a:off x="0" y="0"/>
              <a:ext cx="2208" cy="4320"/>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46" name="Google Shape;246;p29"/>
            <p:cNvSpPr/>
            <p:nvPr/>
          </p:nvSpPr>
          <p:spPr>
            <a:xfrm>
              <a:off x="1081" y="1065"/>
              <a:ext cx="4679" cy="1596"/>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grpSp>
          <p:nvGrpSpPr>
            <p:cNvPr id="247" name="Google Shape;247;p29"/>
            <p:cNvGrpSpPr/>
            <p:nvPr/>
          </p:nvGrpSpPr>
          <p:grpSpPr>
            <a:xfrm>
              <a:off x="0" y="672"/>
              <a:ext cx="1806" cy="1989"/>
              <a:chOff x="0" y="672"/>
              <a:chExt cx="1806" cy="1989"/>
            </a:xfrm>
          </p:grpSpPr>
          <p:sp>
            <p:nvSpPr>
              <p:cNvPr id="248" name="Google Shape;248;p29"/>
              <p:cNvSpPr/>
              <p:nvPr/>
            </p:nvSpPr>
            <p:spPr>
              <a:xfrm>
                <a:off x="361" y="2257"/>
                <a:ext cx="363" cy="404"/>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49" name="Google Shape;249;p29"/>
              <p:cNvSpPr/>
              <p:nvPr/>
            </p:nvSpPr>
            <p:spPr>
              <a:xfrm>
                <a:off x="1081" y="1065"/>
                <a:ext cx="362" cy="405"/>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50" name="Google Shape;250;p29"/>
              <p:cNvSpPr/>
              <p:nvPr/>
            </p:nvSpPr>
            <p:spPr>
              <a:xfrm>
                <a:off x="1437" y="672"/>
                <a:ext cx="369" cy="400"/>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51" name="Google Shape;251;p29"/>
              <p:cNvSpPr/>
              <p:nvPr/>
            </p:nvSpPr>
            <p:spPr>
              <a:xfrm>
                <a:off x="719" y="2257"/>
                <a:ext cx="368" cy="404"/>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52" name="Google Shape;252;p29"/>
              <p:cNvSpPr/>
              <p:nvPr/>
            </p:nvSpPr>
            <p:spPr>
              <a:xfrm>
                <a:off x="1437" y="1065"/>
                <a:ext cx="369" cy="405"/>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53" name="Google Shape;253;p29"/>
              <p:cNvSpPr/>
              <p:nvPr/>
            </p:nvSpPr>
            <p:spPr>
              <a:xfrm>
                <a:off x="719" y="1464"/>
                <a:ext cx="368" cy="399"/>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54" name="Google Shape;254;p29"/>
              <p:cNvSpPr/>
              <p:nvPr/>
            </p:nvSpPr>
            <p:spPr>
              <a:xfrm>
                <a:off x="0" y="1464"/>
                <a:ext cx="367" cy="399"/>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55" name="Google Shape;255;p29"/>
              <p:cNvSpPr/>
              <p:nvPr/>
            </p:nvSpPr>
            <p:spPr>
              <a:xfrm>
                <a:off x="1081" y="1464"/>
                <a:ext cx="362" cy="399"/>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56" name="Google Shape;256;p29"/>
              <p:cNvSpPr/>
              <p:nvPr/>
            </p:nvSpPr>
            <p:spPr>
              <a:xfrm>
                <a:off x="361" y="1857"/>
                <a:ext cx="363" cy="406"/>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57" name="Google Shape;257;p29"/>
              <p:cNvSpPr/>
              <p:nvPr/>
            </p:nvSpPr>
            <p:spPr>
              <a:xfrm>
                <a:off x="719" y="1857"/>
                <a:ext cx="368" cy="406"/>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grpSp>
      </p:grpSp>
      <p:sp>
        <p:nvSpPr>
          <p:cNvPr id="258" name="Google Shape;258;p29"/>
          <p:cNvSpPr txBox="1"/>
          <p:nvPr>
            <p:ph type="ctrTitle"/>
          </p:nvPr>
        </p:nvSpPr>
        <p:spPr>
          <a:xfrm>
            <a:off x="2971800" y="1828800"/>
            <a:ext cx="6019800" cy="22098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5000">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9" name="Google Shape;259;p29"/>
          <p:cNvSpPr txBox="1"/>
          <p:nvPr>
            <p:ph idx="1" type="subTitle"/>
          </p:nvPr>
        </p:nvSpPr>
        <p:spPr>
          <a:xfrm>
            <a:off x="2971800" y="4267200"/>
            <a:ext cx="6019800" cy="1752600"/>
          </a:xfrm>
          <a:prstGeom prst="rect">
            <a:avLst/>
          </a:prstGeom>
          <a:noFill/>
          <a:ln>
            <a:noFill/>
          </a:ln>
        </p:spPr>
        <p:txBody>
          <a:bodyPr anchorCtr="0" anchor="t" bIns="45700" lIns="91425" spcFirstLastPara="1" rIns="91425" wrap="square" tIns="45700">
            <a:noAutofit/>
          </a:bodyPr>
          <a:lstStyle>
            <a:lvl1pPr lvl="0" algn="l">
              <a:lnSpc>
                <a:spcPct val="100000"/>
              </a:lnSpc>
              <a:spcBef>
                <a:spcPts val="680"/>
              </a:spcBef>
              <a:spcAft>
                <a:spcPts val="0"/>
              </a:spcAft>
              <a:buSzPts val="2550"/>
              <a:buFont typeface="Noto Sans Symbols"/>
              <a:buNone/>
              <a:defRPr sz="3400"/>
            </a:lvl1pPr>
            <a:lvl2pPr lvl="1" algn="l">
              <a:lnSpc>
                <a:spcPct val="100000"/>
              </a:lnSpc>
              <a:spcBef>
                <a:spcPts val="360"/>
              </a:spcBef>
              <a:spcAft>
                <a:spcPts val="0"/>
              </a:spcAft>
              <a:buSzPts val="1440"/>
              <a:buChar char="◻"/>
              <a:defRPr/>
            </a:lvl2pPr>
            <a:lvl3pPr lvl="2" algn="l">
              <a:lnSpc>
                <a:spcPct val="100000"/>
              </a:lnSpc>
              <a:spcBef>
                <a:spcPts val="360"/>
              </a:spcBef>
              <a:spcAft>
                <a:spcPts val="0"/>
              </a:spcAft>
              <a:buSzPts val="1170"/>
              <a:buChar char="■"/>
              <a:defRPr/>
            </a:lvl3pPr>
            <a:lvl4pPr lvl="3" algn="l">
              <a:lnSpc>
                <a:spcPct val="100000"/>
              </a:lnSpc>
              <a:spcBef>
                <a:spcPts val="360"/>
              </a:spcBef>
              <a:spcAft>
                <a:spcPts val="0"/>
              </a:spcAft>
              <a:buSzPts val="1260"/>
              <a:buChar char="◻"/>
              <a:defRPr/>
            </a:lvl4pPr>
            <a:lvl5pPr lvl="4" algn="l">
              <a:lnSpc>
                <a:spcPct val="100000"/>
              </a:lnSpc>
              <a:spcBef>
                <a:spcPts val="360"/>
              </a:spcBef>
              <a:spcAft>
                <a:spcPts val="0"/>
              </a:spcAft>
              <a:buSzPts val="1800"/>
              <a:buChar char="▪"/>
              <a:defRPr/>
            </a:lvl5pPr>
            <a:lvl6pPr lvl="5" algn="l">
              <a:lnSpc>
                <a:spcPct val="100000"/>
              </a:lnSpc>
              <a:spcBef>
                <a:spcPts val="360"/>
              </a:spcBef>
              <a:spcAft>
                <a:spcPts val="0"/>
              </a:spcAft>
              <a:buSzPts val="1800"/>
              <a:buChar char="▪"/>
              <a:defRPr/>
            </a:lvl6pPr>
            <a:lvl7pPr lvl="6" algn="l">
              <a:lnSpc>
                <a:spcPct val="100000"/>
              </a:lnSpc>
              <a:spcBef>
                <a:spcPts val="360"/>
              </a:spcBef>
              <a:spcAft>
                <a:spcPts val="0"/>
              </a:spcAft>
              <a:buSzPts val="1800"/>
              <a:buChar char="▪"/>
              <a:defRPr/>
            </a:lvl7pPr>
            <a:lvl8pPr lvl="7" algn="l">
              <a:lnSpc>
                <a:spcPct val="100000"/>
              </a:lnSpc>
              <a:spcBef>
                <a:spcPts val="360"/>
              </a:spcBef>
              <a:spcAft>
                <a:spcPts val="0"/>
              </a:spcAft>
              <a:buSzPts val="1800"/>
              <a:buChar char="▪"/>
              <a:defRPr/>
            </a:lvl8pPr>
            <a:lvl9pPr lvl="8" algn="l">
              <a:lnSpc>
                <a:spcPct val="100000"/>
              </a:lnSpc>
              <a:spcBef>
                <a:spcPts val="360"/>
              </a:spcBef>
              <a:spcAft>
                <a:spcPts val="0"/>
              </a:spcAft>
              <a:buSzPts val="1800"/>
              <a:buChar char="▪"/>
              <a:defRPr/>
            </a:lvl9pPr>
          </a:lstStyle>
          <a:p/>
        </p:txBody>
      </p:sp>
      <p:sp>
        <p:nvSpPr>
          <p:cNvPr id="260" name="Google Shape;260;p29"/>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1" name="Google Shape;261;p2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2" name="Google Shape;262;p29"/>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e conteúdo" type="obj">
  <p:cSld name="OBJECT">
    <p:spTree>
      <p:nvGrpSpPr>
        <p:cNvPr id="263" name="Shape 263"/>
        <p:cNvGrpSpPr/>
        <p:nvPr/>
      </p:nvGrpSpPr>
      <p:grpSpPr>
        <a:xfrm>
          <a:off x="0" y="0"/>
          <a:ext cx="0" cy="0"/>
          <a:chOff x="0" y="0"/>
          <a:chExt cx="0" cy="0"/>
        </a:xfrm>
      </p:grpSpPr>
      <p:sp>
        <p:nvSpPr>
          <p:cNvPr id="264" name="Google Shape;264;p30"/>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5" name="Google Shape;265;p30"/>
          <p:cNvSpPr txBox="1"/>
          <p:nvPr>
            <p:ph idx="1" type="body"/>
          </p:nvPr>
        </p:nvSpPr>
        <p:spPr>
          <a:xfrm>
            <a:off x="457200" y="1981200"/>
            <a:ext cx="8229600" cy="3886200"/>
          </a:xfrm>
          <a:prstGeom prst="rect">
            <a:avLst/>
          </a:prstGeom>
          <a:noFill/>
          <a:ln>
            <a:noFill/>
          </a:ln>
        </p:spPr>
        <p:txBody>
          <a:bodyPr anchorCtr="0" anchor="t" bIns="45700" lIns="91425" spcFirstLastPara="1" rIns="91425" wrap="square" tIns="45700">
            <a:noAutofit/>
          </a:bodyPr>
          <a:lstStyle>
            <a:lvl1pPr indent="-314325" lvl="0" marL="457200" algn="l">
              <a:lnSpc>
                <a:spcPct val="100000"/>
              </a:lnSpc>
              <a:spcBef>
                <a:spcPts val="360"/>
              </a:spcBef>
              <a:spcAft>
                <a:spcPts val="0"/>
              </a:spcAft>
              <a:buSzPts val="1350"/>
              <a:buChar char="■"/>
              <a:defRPr/>
            </a:lvl1pPr>
            <a:lvl2pPr indent="-320040" lvl="1" marL="914400" algn="l">
              <a:lnSpc>
                <a:spcPct val="100000"/>
              </a:lnSpc>
              <a:spcBef>
                <a:spcPts val="360"/>
              </a:spcBef>
              <a:spcAft>
                <a:spcPts val="0"/>
              </a:spcAft>
              <a:buSzPts val="1440"/>
              <a:buChar char="◻"/>
              <a:defRPr/>
            </a:lvl2pPr>
            <a:lvl3pPr indent="-302894" lvl="2" marL="1371600" algn="l">
              <a:lnSpc>
                <a:spcPct val="100000"/>
              </a:lnSpc>
              <a:spcBef>
                <a:spcPts val="360"/>
              </a:spcBef>
              <a:spcAft>
                <a:spcPts val="0"/>
              </a:spcAft>
              <a:buSzPts val="1170"/>
              <a:buChar char="■"/>
              <a:defRPr/>
            </a:lvl3pPr>
            <a:lvl4pPr indent="-308610" lvl="3" marL="1828800" algn="l">
              <a:lnSpc>
                <a:spcPct val="100000"/>
              </a:lnSpc>
              <a:spcBef>
                <a:spcPts val="360"/>
              </a:spcBef>
              <a:spcAft>
                <a:spcPts val="0"/>
              </a:spcAft>
              <a:buSzPts val="1260"/>
              <a:buChar char="◻"/>
              <a:defRPr/>
            </a:lvl4pPr>
            <a:lvl5pPr indent="-342900" lvl="4" marL="2286000" algn="l">
              <a:lnSpc>
                <a:spcPct val="100000"/>
              </a:lnSpc>
              <a:spcBef>
                <a:spcPts val="360"/>
              </a:spcBef>
              <a:spcAft>
                <a:spcPts val="0"/>
              </a:spcAft>
              <a:buSzPts val="1800"/>
              <a:buChar char="▪"/>
              <a:defRPr/>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266" name="Google Shape;266;p3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7" name="Google Shape;267;p30"/>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268" name="Google Shape;268;p3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beçalho da Seção" type="secHead">
  <p:cSld name="SECTION_HEADER">
    <p:spTree>
      <p:nvGrpSpPr>
        <p:cNvPr id="269" name="Shape 269"/>
        <p:cNvGrpSpPr/>
        <p:nvPr/>
      </p:nvGrpSpPr>
      <p:grpSpPr>
        <a:xfrm>
          <a:off x="0" y="0"/>
          <a:ext cx="0" cy="0"/>
          <a:chOff x="0" y="0"/>
          <a:chExt cx="0" cy="0"/>
        </a:xfrm>
      </p:grpSpPr>
      <p:sp>
        <p:nvSpPr>
          <p:cNvPr id="270" name="Google Shape;270;p31"/>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b="1" sz="40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1" name="Google Shape;271;p31"/>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00"/>
              </a:spcBef>
              <a:spcAft>
                <a:spcPts val="0"/>
              </a:spcAft>
              <a:buSzPts val="1500"/>
              <a:buNone/>
              <a:defRPr sz="2000"/>
            </a:lvl1pPr>
            <a:lvl2pPr indent="-228600" lvl="1" marL="914400" algn="l">
              <a:lnSpc>
                <a:spcPct val="100000"/>
              </a:lnSpc>
              <a:spcBef>
                <a:spcPts val="360"/>
              </a:spcBef>
              <a:spcAft>
                <a:spcPts val="0"/>
              </a:spcAft>
              <a:buSzPts val="1440"/>
              <a:buNone/>
              <a:defRPr sz="1800"/>
            </a:lvl2pPr>
            <a:lvl3pPr indent="-228600" lvl="2" marL="1371600" algn="l">
              <a:lnSpc>
                <a:spcPct val="100000"/>
              </a:lnSpc>
              <a:spcBef>
                <a:spcPts val="320"/>
              </a:spcBef>
              <a:spcAft>
                <a:spcPts val="0"/>
              </a:spcAft>
              <a:buSzPts val="1040"/>
              <a:buNone/>
              <a:defRPr sz="1600"/>
            </a:lvl3pPr>
            <a:lvl4pPr indent="-228600" lvl="3" marL="1828800" algn="l">
              <a:lnSpc>
                <a:spcPct val="100000"/>
              </a:lnSpc>
              <a:spcBef>
                <a:spcPts val="280"/>
              </a:spcBef>
              <a:spcAft>
                <a:spcPts val="0"/>
              </a:spcAft>
              <a:buSzPts val="980"/>
              <a:buNone/>
              <a:defRPr sz="1400"/>
            </a:lvl4pPr>
            <a:lvl5pPr indent="-228600" lvl="4" marL="2286000" algn="l">
              <a:lnSpc>
                <a:spcPct val="100000"/>
              </a:lnSpc>
              <a:spcBef>
                <a:spcPts val="280"/>
              </a:spcBef>
              <a:spcAft>
                <a:spcPts val="0"/>
              </a:spcAft>
              <a:buSzPts val="1400"/>
              <a:buNone/>
              <a:defRPr sz="1400"/>
            </a:lvl5pPr>
            <a:lvl6pPr indent="-228600" lvl="5" marL="2743200" algn="l">
              <a:lnSpc>
                <a:spcPct val="100000"/>
              </a:lnSpc>
              <a:spcBef>
                <a:spcPts val="280"/>
              </a:spcBef>
              <a:spcAft>
                <a:spcPts val="0"/>
              </a:spcAft>
              <a:buSzPts val="1400"/>
              <a:buNone/>
              <a:defRPr sz="1400"/>
            </a:lvl6pPr>
            <a:lvl7pPr indent="-228600" lvl="6" marL="3200400" algn="l">
              <a:lnSpc>
                <a:spcPct val="100000"/>
              </a:lnSpc>
              <a:spcBef>
                <a:spcPts val="280"/>
              </a:spcBef>
              <a:spcAft>
                <a:spcPts val="0"/>
              </a:spcAft>
              <a:buSzPts val="1400"/>
              <a:buNone/>
              <a:defRPr sz="1400"/>
            </a:lvl7pPr>
            <a:lvl8pPr indent="-228600" lvl="7" marL="3657600" algn="l">
              <a:lnSpc>
                <a:spcPct val="100000"/>
              </a:lnSpc>
              <a:spcBef>
                <a:spcPts val="280"/>
              </a:spcBef>
              <a:spcAft>
                <a:spcPts val="0"/>
              </a:spcAft>
              <a:buSzPts val="1400"/>
              <a:buNone/>
              <a:defRPr sz="1400"/>
            </a:lvl8pPr>
            <a:lvl9pPr indent="-228600" lvl="8" marL="4114800" algn="l">
              <a:lnSpc>
                <a:spcPct val="100000"/>
              </a:lnSpc>
              <a:spcBef>
                <a:spcPts val="280"/>
              </a:spcBef>
              <a:spcAft>
                <a:spcPts val="0"/>
              </a:spcAft>
              <a:buSzPts val="1400"/>
              <a:buNone/>
              <a:defRPr sz="1400"/>
            </a:lvl9pPr>
          </a:lstStyle>
          <a:p/>
        </p:txBody>
      </p:sp>
      <p:sp>
        <p:nvSpPr>
          <p:cNvPr id="272" name="Google Shape;272;p3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3" name="Google Shape;273;p31"/>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274" name="Google Shape;274;p3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uas Partes de Conteúdo" type="twoObj">
  <p:cSld name="TWO_OBJECTS">
    <p:spTree>
      <p:nvGrpSpPr>
        <p:cNvPr id="275" name="Shape 275"/>
        <p:cNvGrpSpPr/>
        <p:nvPr/>
      </p:nvGrpSpPr>
      <p:grpSpPr>
        <a:xfrm>
          <a:off x="0" y="0"/>
          <a:ext cx="0" cy="0"/>
          <a:chOff x="0" y="0"/>
          <a:chExt cx="0" cy="0"/>
        </a:xfrm>
      </p:grpSpPr>
      <p:sp>
        <p:nvSpPr>
          <p:cNvPr id="276" name="Google Shape;276;p32"/>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7" name="Google Shape;277;p32"/>
          <p:cNvSpPr txBox="1"/>
          <p:nvPr>
            <p:ph idx="1" type="body"/>
          </p:nvPr>
        </p:nvSpPr>
        <p:spPr>
          <a:xfrm>
            <a:off x="457200" y="1981200"/>
            <a:ext cx="4038600" cy="3886200"/>
          </a:xfrm>
          <a:prstGeom prst="rect">
            <a:avLst/>
          </a:prstGeom>
          <a:noFill/>
          <a:ln>
            <a:noFill/>
          </a:ln>
        </p:spPr>
        <p:txBody>
          <a:bodyPr anchorCtr="0" anchor="t" bIns="45700" lIns="91425" spcFirstLastPara="1" rIns="91425" wrap="square" tIns="45700">
            <a:noAutofit/>
          </a:bodyPr>
          <a:lstStyle>
            <a:lvl1pPr indent="-361950" lvl="0" marL="457200" algn="l">
              <a:lnSpc>
                <a:spcPct val="100000"/>
              </a:lnSpc>
              <a:spcBef>
                <a:spcPts val="560"/>
              </a:spcBef>
              <a:spcAft>
                <a:spcPts val="0"/>
              </a:spcAft>
              <a:buSzPts val="2100"/>
              <a:buChar char="■"/>
              <a:defRPr sz="2800"/>
            </a:lvl1pPr>
            <a:lvl2pPr indent="-350519" lvl="1" marL="914400" algn="l">
              <a:lnSpc>
                <a:spcPct val="100000"/>
              </a:lnSpc>
              <a:spcBef>
                <a:spcPts val="480"/>
              </a:spcBef>
              <a:spcAft>
                <a:spcPts val="0"/>
              </a:spcAft>
              <a:buSzPts val="1920"/>
              <a:buChar char="◻"/>
              <a:defRPr sz="2400"/>
            </a:lvl2pPr>
            <a:lvl3pPr indent="-311150" lvl="2" marL="1371600" algn="l">
              <a:lnSpc>
                <a:spcPct val="100000"/>
              </a:lnSpc>
              <a:spcBef>
                <a:spcPts val="400"/>
              </a:spcBef>
              <a:spcAft>
                <a:spcPts val="0"/>
              </a:spcAft>
              <a:buSzPts val="1300"/>
              <a:buChar char="■"/>
              <a:defRPr sz="2000"/>
            </a:lvl3pPr>
            <a:lvl4pPr indent="-308610" lvl="3" marL="1828800" algn="l">
              <a:lnSpc>
                <a:spcPct val="100000"/>
              </a:lnSpc>
              <a:spcBef>
                <a:spcPts val="360"/>
              </a:spcBef>
              <a:spcAft>
                <a:spcPts val="0"/>
              </a:spcAft>
              <a:buSzPts val="1260"/>
              <a:buChar char="◻"/>
              <a:defRPr sz="1800"/>
            </a:lvl4pPr>
            <a:lvl5pPr indent="-342900" lvl="4" marL="2286000" algn="l">
              <a:lnSpc>
                <a:spcPct val="100000"/>
              </a:lnSpc>
              <a:spcBef>
                <a:spcPts val="360"/>
              </a:spcBef>
              <a:spcAft>
                <a:spcPts val="0"/>
              </a:spcAft>
              <a:buSzPts val="1800"/>
              <a:buChar char="▪"/>
              <a:defRPr sz="1800"/>
            </a:lvl5pPr>
            <a:lvl6pPr indent="-342900" lvl="5" marL="2743200" algn="l">
              <a:lnSpc>
                <a:spcPct val="100000"/>
              </a:lnSpc>
              <a:spcBef>
                <a:spcPts val="360"/>
              </a:spcBef>
              <a:spcAft>
                <a:spcPts val="0"/>
              </a:spcAft>
              <a:buSzPts val="1800"/>
              <a:buChar char="▪"/>
              <a:defRPr sz="1800"/>
            </a:lvl6pPr>
            <a:lvl7pPr indent="-342900" lvl="6" marL="3200400" algn="l">
              <a:lnSpc>
                <a:spcPct val="100000"/>
              </a:lnSpc>
              <a:spcBef>
                <a:spcPts val="360"/>
              </a:spcBef>
              <a:spcAft>
                <a:spcPts val="0"/>
              </a:spcAft>
              <a:buSzPts val="1800"/>
              <a:buChar char="▪"/>
              <a:defRPr sz="1800"/>
            </a:lvl7pPr>
            <a:lvl8pPr indent="-342900" lvl="7" marL="3657600" algn="l">
              <a:lnSpc>
                <a:spcPct val="100000"/>
              </a:lnSpc>
              <a:spcBef>
                <a:spcPts val="360"/>
              </a:spcBef>
              <a:spcAft>
                <a:spcPts val="0"/>
              </a:spcAft>
              <a:buSzPts val="1800"/>
              <a:buChar char="▪"/>
              <a:defRPr sz="1800"/>
            </a:lvl8pPr>
            <a:lvl9pPr indent="-342900" lvl="8" marL="4114800" algn="l">
              <a:lnSpc>
                <a:spcPct val="100000"/>
              </a:lnSpc>
              <a:spcBef>
                <a:spcPts val="360"/>
              </a:spcBef>
              <a:spcAft>
                <a:spcPts val="0"/>
              </a:spcAft>
              <a:buSzPts val="1800"/>
              <a:buChar char="▪"/>
              <a:defRPr sz="1800"/>
            </a:lvl9pPr>
          </a:lstStyle>
          <a:p/>
        </p:txBody>
      </p:sp>
      <p:sp>
        <p:nvSpPr>
          <p:cNvPr id="278" name="Google Shape;278;p32"/>
          <p:cNvSpPr txBox="1"/>
          <p:nvPr>
            <p:ph idx="2" type="body"/>
          </p:nvPr>
        </p:nvSpPr>
        <p:spPr>
          <a:xfrm>
            <a:off x="4648200" y="1981200"/>
            <a:ext cx="4038600" cy="3886200"/>
          </a:xfrm>
          <a:prstGeom prst="rect">
            <a:avLst/>
          </a:prstGeom>
          <a:noFill/>
          <a:ln>
            <a:noFill/>
          </a:ln>
        </p:spPr>
        <p:txBody>
          <a:bodyPr anchorCtr="0" anchor="t" bIns="45700" lIns="91425" spcFirstLastPara="1" rIns="91425" wrap="square" tIns="45700">
            <a:noAutofit/>
          </a:bodyPr>
          <a:lstStyle>
            <a:lvl1pPr indent="-361950" lvl="0" marL="457200" algn="l">
              <a:lnSpc>
                <a:spcPct val="100000"/>
              </a:lnSpc>
              <a:spcBef>
                <a:spcPts val="560"/>
              </a:spcBef>
              <a:spcAft>
                <a:spcPts val="0"/>
              </a:spcAft>
              <a:buSzPts val="2100"/>
              <a:buChar char="■"/>
              <a:defRPr sz="2800"/>
            </a:lvl1pPr>
            <a:lvl2pPr indent="-350519" lvl="1" marL="914400" algn="l">
              <a:lnSpc>
                <a:spcPct val="100000"/>
              </a:lnSpc>
              <a:spcBef>
                <a:spcPts val="480"/>
              </a:spcBef>
              <a:spcAft>
                <a:spcPts val="0"/>
              </a:spcAft>
              <a:buSzPts val="1920"/>
              <a:buChar char="◻"/>
              <a:defRPr sz="2400"/>
            </a:lvl2pPr>
            <a:lvl3pPr indent="-311150" lvl="2" marL="1371600" algn="l">
              <a:lnSpc>
                <a:spcPct val="100000"/>
              </a:lnSpc>
              <a:spcBef>
                <a:spcPts val="400"/>
              </a:spcBef>
              <a:spcAft>
                <a:spcPts val="0"/>
              </a:spcAft>
              <a:buSzPts val="1300"/>
              <a:buChar char="■"/>
              <a:defRPr sz="2000"/>
            </a:lvl3pPr>
            <a:lvl4pPr indent="-308610" lvl="3" marL="1828800" algn="l">
              <a:lnSpc>
                <a:spcPct val="100000"/>
              </a:lnSpc>
              <a:spcBef>
                <a:spcPts val="360"/>
              </a:spcBef>
              <a:spcAft>
                <a:spcPts val="0"/>
              </a:spcAft>
              <a:buSzPts val="1260"/>
              <a:buChar char="◻"/>
              <a:defRPr sz="1800"/>
            </a:lvl4pPr>
            <a:lvl5pPr indent="-342900" lvl="4" marL="2286000" algn="l">
              <a:lnSpc>
                <a:spcPct val="100000"/>
              </a:lnSpc>
              <a:spcBef>
                <a:spcPts val="360"/>
              </a:spcBef>
              <a:spcAft>
                <a:spcPts val="0"/>
              </a:spcAft>
              <a:buSzPts val="1800"/>
              <a:buChar char="▪"/>
              <a:defRPr sz="1800"/>
            </a:lvl5pPr>
            <a:lvl6pPr indent="-342900" lvl="5" marL="2743200" algn="l">
              <a:lnSpc>
                <a:spcPct val="100000"/>
              </a:lnSpc>
              <a:spcBef>
                <a:spcPts val="360"/>
              </a:spcBef>
              <a:spcAft>
                <a:spcPts val="0"/>
              </a:spcAft>
              <a:buSzPts val="1800"/>
              <a:buChar char="▪"/>
              <a:defRPr sz="1800"/>
            </a:lvl6pPr>
            <a:lvl7pPr indent="-342900" lvl="6" marL="3200400" algn="l">
              <a:lnSpc>
                <a:spcPct val="100000"/>
              </a:lnSpc>
              <a:spcBef>
                <a:spcPts val="360"/>
              </a:spcBef>
              <a:spcAft>
                <a:spcPts val="0"/>
              </a:spcAft>
              <a:buSzPts val="1800"/>
              <a:buChar char="▪"/>
              <a:defRPr sz="1800"/>
            </a:lvl7pPr>
            <a:lvl8pPr indent="-342900" lvl="7" marL="3657600" algn="l">
              <a:lnSpc>
                <a:spcPct val="100000"/>
              </a:lnSpc>
              <a:spcBef>
                <a:spcPts val="360"/>
              </a:spcBef>
              <a:spcAft>
                <a:spcPts val="0"/>
              </a:spcAft>
              <a:buSzPts val="1800"/>
              <a:buChar char="▪"/>
              <a:defRPr sz="1800"/>
            </a:lvl8pPr>
            <a:lvl9pPr indent="-342900" lvl="8" marL="4114800" algn="l">
              <a:lnSpc>
                <a:spcPct val="100000"/>
              </a:lnSpc>
              <a:spcBef>
                <a:spcPts val="360"/>
              </a:spcBef>
              <a:spcAft>
                <a:spcPts val="0"/>
              </a:spcAft>
              <a:buSzPts val="1800"/>
              <a:buChar char="▪"/>
              <a:defRPr sz="1800"/>
            </a:lvl9pPr>
          </a:lstStyle>
          <a:p/>
        </p:txBody>
      </p:sp>
      <p:sp>
        <p:nvSpPr>
          <p:cNvPr id="279" name="Google Shape;279;p3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80" name="Google Shape;280;p32"/>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281" name="Google Shape;281;p3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ção" type="twoTxTwoObj">
  <p:cSld name="TWO_OBJECTS_WITH_TEXT">
    <p:spTree>
      <p:nvGrpSpPr>
        <p:cNvPr id="282" name="Shape 282"/>
        <p:cNvGrpSpPr/>
        <p:nvPr/>
      </p:nvGrpSpPr>
      <p:grpSpPr>
        <a:xfrm>
          <a:off x="0" y="0"/>
          <a:ext cx="0" cy="0"/>
          <a:chOff x="0" y="0"/>
          <a:chExt cx="0" cy="0"/>
        </a:xfrm>
      </p:grpSpPr>
      <p:sp>
        <p:nvSpPr>
          <p:cNvPr id="283" name="Google Shape;283;p3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84" name="Google Shape;284;p33"/>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SzPts val="1800"/>
              <a:buNone/>
              <a:defRPr b="1" sz="2400"/>
            </a:lvl1pPr>
            <a:lvl2pPr indent="-228600" lvl="1" marL="914400" algn="l">
              <a:lnSpc>
                <a:spcPct val="100000"/>
              </a:lnSpc>
              <a:spcBef>
                <a:spcPts val="400"/>
              </a:spcBef>
              <a:spcAft>
                <a:spcPts val="0"/>
              </a:spcAft>
              <a:buSzPts val="1600"/>
              <a:buNone/>
              <a:defRPr b="1" sz="2000"/>
            </a:lvl2pPr>
            <a:lvl3pPr indent="-228600" lvl="2" marL="1371600" algn="l">
              <a:lnSpc>
                <a:spcPct val="100000"/>
              </a:lnSpc>
              <a:spcBef>
                <a:spcPts val="360"/>
              </a:spcBef>
              <a:spcAft>
                <a:spcPts val="0"/>
              </a:spcAft>
              <a:buSzPts val="1170"/>
              <a:buNone/>
              <a:defRPr b="1" sz="1800"/>
            </a:lvl3pPr>
            <a:lvl4pPr indent="-228600" lvl="3" marL="1828800" algn="l">
              <a:lnSpc>
                <a:spcPct val="100000"/>
              </a:lnSpc>
              <a:spcBef>
                <a:spcPts val="320"/>
              </a:spcBef>
              <a:spcAft>
                <a:spcPts val="0"/>
              </a:spcAft>
              <a:buSzPts val="1120"/>
              <a:buNone/>
              <a:defRPr b="1" sz="1600"/>
            </a:lvl4pPr>
            <a:lvl5pPr indent="-228600" lvl="4" marL="2286000" algn="l">
              <a:lnSpc>
                <a:spcPct val="100000"/>
              </a:lnSpc>
              <a:spcBef>
                <a:spcPts val="320"/>
              </a:spcBef>
              <a:spcAft>
                <a:spcPts val="0"/>
              </a:spcAft>
              <a:buSzPts val="1600"/>
              <a:buNone/>
              <a:defRPr b="1" sz="1600"/>
            </a:lvl5pPr>
            <a:lvl6pPr indent="-228600" lvl="5" marL="2743200" algn="l">
              <a:lnSpc>
                <a:spcPct val="100000"/>
              </a:lnSpc>
              <a:spcBef>
                <a:spcPts val="320"/>
              </a:spcBef>
              <a:spcAft>
                <a:spcPts val="0"/>
              </a:spcAft>
              <a:buSzPts val="1600"/>
              <a:buNone/>
              <a:defRPr b="1" sz="1600"/>
            </a:lvl6pPr>
            <a:lvl7pPr indent="-228600" lvl="6" marL="3200400" algn="l">
              <a:lnSpc>
                <a:spcPct val="100000"/>
              </a:lnSpc>
              <a:spcBef>
                <a:spcPts val="320"/>
              </a:spcBef>
              <a:spcAft>
                <a:spcPts val="0"/>
              </a:spcAft>
              <a:buSzPts val="1600"/>
              <a:buNone/>
              <a:defRPr b="1" sz="1600"/>
            </a:lvl7pPr>
            <a:lvl8pPr indent="-228600" lvl="7" marL="3657600" algn="l">
              <a:lnSpc>
                <a:spcPct val="100000"/>
              </a:lnSpc>
              <a:spcBef>
                <a:spcPts val="320"/>
              </a:spcBef>
              <a:spcAft>
                <a:spcPts val="0"/>
              </a:spcAft>
              <a:buSzPts val="1600"/>
              <a:buNone/>
              <a:defRPr b="1" sz="1600"/>
            </a:lvl8pPr>
            <a:lvl9pPr indent="-228600" lvl="8" marL="4114800" algn="l">
              <a:lnSpc>
                <a:spcPct val="100000"/>
              </a:lnSpc>
              <a:spcBef>
                <a:spcPts val="320"/>
              </a:spcBef>
              <a:spcAft>
                <a:spcPts val="0"/>
              </a:spcAft>
              <a:buSzPts val="1600"/>
              <a:buNone/>
              <a:defRPr b="1" sz="1600"/>
            </a:lvl9pPr>
          </a:lstStyle>
          <a:p/>
        </p:txBody>
      </p:sp>
      <p:sp>
        <p:nvSpPr>
          <p:cNvPr id="285" name="Google Shape;285;p3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480"/>
              </a:spcBef>
              <a:spcAft>
                <a:spcPts val="0"/>
              </a:spcAft>
              <a:buSzPts val="1800"/>
              <a:buChar char="■"/>
              <a:defRPr sz="2400"/>
            </a:lvl1pPr>
            <a:lvl2pPr indent="-330200" lvl="1" marL="914400" algn="l">
              <a:lnSpc>
                <a:spcPct val="100000"/>
              </a:lnSpc>
              <a:spcBef>
                <a:spcPts val="400"/>
              </a:spcBef>
              <a:spcAft>
                <a:spcPts val="0"/>
              </a:spcAft>
              <a:buSzPts val="1600"/>
              <a:buChar char="◻"/>
              <a:defRPr sz="2000"/>
            </a:lvl2pPr>
            <a:lvl3pPr indent="-302894" lvl="2" marL="1371600" algn="l">
              <a:lnSpc>
                <a:spcPct val="100000"/>
              </a:lnSpc>
              <a:spcBef>
                <a:spcPts val="360"/>
              </a:spcBef>
              <a:spcAft>
                <a:spcPts val="0"/>
              </a:spcAft>
              <a:buSzPts val="1170"/>
              <a:buChar char="■"/>
              <a:defRPr sz="1800"/>
            </a:lvl3pPr>
            <a:lvl4pPr indent="-299719" lvl="3" marL="1828800" algn="l">
              <a:lnSpc>
                <a:spcPct val="100000"/>
              </a:lnSpc>
              <a:spcBef>
                <a:spcPts val="320"/>
              </a:spcBef>
              <a:spcAft>
                <a:spcPts val="0"/>
              </a:spcAft>
              <a:buSzPts val="1120"/>
              <a:buChar char="◻"/>
              <a:defRPr sz="1600"/>
            </a:lvl4pPr>
            <a:lvl5pPr indent="-330200" lvl="4" marL="2286000" algn="l">
              <a:lnSpc>
                <a:spcPct val="100000"/>
              </a:lnSpc>
              <a:spcBef>
                <a:spcPts val="320"/>
              </a:spcBef>
              <a:spcAft>
                <a:spcPts val="0"/>
              </a:spcAft>
              <a:buSzPts val="1600"/>
              <a:buChar char="▪"/>
              <a:defRPr sz="1600"/>
            </a:lvl5pPr>
            <a:lvl6pPr indent="-330200" lvl="5" marL="2743200" algn="l">
              <a:lnSpc>
                <a:spcPct val="100000"/>
              </a:lnSpc>
              <a:spcBef>
                <a:spcPts val="320"/>
              </a:spcBef>
              <a:spcAft>
                <a:spcPts val="0"/>
              </a:spcAft>
              <a:buSzPts val="1600"/>
              <a:buChar char="▪"/>
              <a:defRPr sz="1600"/>
            </a:lvl6pPr>
            <a:lvl7pPr indent="-330200" lvl="6" marL="3200400" algn="l">
              <a:lnSpc>
                <a:spcPct val="100000"/>
              </a:lnSpc>
              <a:spcBef>
                <a:spcPts val="320"/>
              </a:spcBef>
              <a:spcAft>
                <a:spcPts val="0"/>
              </a:spcAft>
              <a:buSzPts val="1600"/>
              <a:buChar char="▪"/>
              <a:defRPr sz="1600"/>
            </a:lvl7pPr>
            <a:lvl8pPr indent="-330200" lvl="7" marL="3657600" algn="l">
              <a:lnSpc>
                <a:spcPct val="100000"/>
              </a:lnSpc>
              <a:spcBef>
                <a:spcPts val="320"/>
              </a:spcBef>
              <a:spcAft>
                <a:spcPts val="0"/>
              </a:spcAft>
              <a:buSzPts val="1600"/>
              <a:buChar char="▪"/>
              <a:defRPr sz="1600"/>
            </a:lvl8pPr>
            <a:lvl9pPr indent="-330200" lvl="8" marL="4114800" algn="l">
              <a:lnSpc>
                <a:spcPct val="100000"/>
              </a:lnSpc>
              <a:spcBef>
                <a:spcPts val="320"/>
              </a:spcBef>
              <a:spcAft>
                <a:spcPts val="0"/>
              </a:spcAft>
              <a:buSzPts val="1600"/>
              <a:buChar char="▪"/>
              <a:defRPr sz="1600"/>
            </a:lvl9pPr>
          </a:lstStyle>
          <a:p/>
        </p:txBody>
      </p:sp>
      <p:sp>
        <p:nvSpPr>
          <p:cNvPr id="286" name="Google Shape;286;p33"/>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SzPts val="1800"/>
              <a:buNone/>
              <a:defRPr b="1" sz="2400"/>
            </a:lvl1pPr>
            <a:lvl2pPr indent="-228600" lvl="1" marL="914400" algn="l">
              <a:lnSpc>
                <a:spcPct val="100000"/>
              </a:lnSpc>
              <a:spcBef>
                <a:spcPts val="400"/>
              </a:spcBef>
              <a:spcAft>
                <a:spcPts val="0"/>
              </a:spcAft>
              <a:buSzPts val="1600"/>
              <a:buNone/>
              <a:defRPr b="1" sz="2000"/>
            </a:lvl2pPr>
            <a:lvl3pPr indent="-228600" lvl="2" marL="1371600" algn="l">
              <a:lnSpc>
                <a:spcPct val="100000"/>
              </a:lnSpc>
              <a:spcBef>
                <a:spcPts val="360"/>
              </a:spcBef>
              <a:spcAft>
                <a:spcPts val="0"/>
              </a:spcAft>
              <a:buSzPts val="1170"/>
              <a:buNone/>
              <a:defRPr b="1" sz="1800"/>
            </a:lvl3pPr>
            <a:lvl4pPr indent="-228600" lvl="3" marL="1828800" algn="l">
              <a:lnSpc>
                <a:spcPct val="100000"/>
              </a:lnSpc>
              <a:spcBef>
                <a:spcPts val="320"/>
              </a:spcBef>
              <a:spcAft>
                <a:spcPts val="0"/>
              </a:spcAft>
              <a:buSzPts val="1120"/>
              <a:buNone/>
              <a:defRPr b="1" sz="1600"/>
            </a:lvl4pPr>
            <a:lvl5pPr indent="-228600" lvl="4" marL="2286000" algn="l">
              <a:lnSpc>
                <a:spcPct val="100000"/>
              </a:lnSpc>
              <a:spcBef>
                <a:spcPts val="320"/>
              </a:spcBef>
              <a:spcAft>
                <a:spcPts val="0"/>
              </a:spcAft>
              <a:buSzPts val="1600"/>
              <a:buNone/>
              <a:defRPr b="1" sz="1600"/>
            </a:lvl5pPr>
            <a:lvl6pPr indent="-228600" lvl="5" marL="2743200" algn="l">
              <a:lnSpc>
                <a:spcPct val="100000"/>
              </a:lnSpc>
              <a:spcBef>
                <a:spcPts val="320"/>
              </a:spcBef>
              <a:spcAft>
                <a:spcPts val="0"/>
              </a:spcAft>
              <a:buSzPts val="1600"/>
              <a:buNone/>
              <a:defRPr b="1" sz="1600"/>
            </a:lvl6pPr>
            <a:lvl7pPr indent="-228600" lvl="6" marL="3200400" algn="l">
              <a:lnSpc>
                <a:spcPct val="100000"/>
              </a:lnSpc>
              <a:spcBef>
                <a:spcPts val="320"/>
              </a:spcBef>
              <a:spcAft>
                <a:spcPts val="0"/>
              </a:spcAft>
              <a:buSzPts val="1600"/>
              <a:buNone/>
              <a:defRPr b="1" sz="1600"/>
            </a:lvl7pPr>
            <a:lvl8pPr indent="-228600" lvl="7" marL="3657600" algn="l">
              <a:lnSpc>
                <a:spcPct val="100000"/>
              </a:lnSpc>
              <a:spcBef>
                <a:spcPts val="320"/>
              </a:spcBef>
              <a:spcAft>
                <a:spcPts val="0"/>
              </a:spcAft>
              <a:buSzPts val="1600"/>
              <a:buNone/>
              <a:defRPr b="1" sz="1600"/>
            </a:lvl8pPr>
            <a:lvl9pPr indent="-228600" lvl="8" marL="4114800" algn="l">
              <a:lnSpc>
                <a:spcPct val="100000"/>
              </a:lnSpc>
              <a:spcBef>
                <a:spcPts val="320"/>
              </a:spcBef>
              <a:spcAft>
                <a:spcPts val="0"/>
              </a:spcAft>
              <a:buSzPts val="1600"/>
              <a:buNone/>
              <a:defRPr b="1" sz="1600"/>
            </a:lvl9pPr>
          </a:lstStyle>
          <a:p/>
        </p:txBody>
      </p:sp>
      <p:sp>
        <p:nvSpPr>
          <p:cNvPr id="287" name="Google Shape;287;p3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480"/>
              </a:spcBef>
              <a:spcAft>
                <a:spcPts val="0"/>
              </a:spcAft>
              <a:buSzPts val="1800"/>
              <a:buChar char="■"/>
              <a:defRPr sz="2400"/>
            </a:lvl1pPr>
            <a:lvl2pPr indent="-330200" lvl="1" marL="914400" algn="l">
              <a:lnSpc>
                <a:spcPct val="100000"/>
              </a:lnSpc>
              <a:spcBef>
                <a:spcPts val="400"/>
              </a:spcBef>
              <a:spcAft>
                <a:spcPts val="0"/>
              </a:spcAft>
              <a:buSzPts val="1600"/>
              <a:buChar char="◻"/>
              <a:defRPr sz="2000"/>
            </a:lvl2pPr>
            <a:lvl3pPr indent="-302894" lvl="2" marL="1371600" algn="l">
              <a:lnSpc>
                <a:spcPct val="100000"/>
              </a:lnSpc>
              <a:spcBef>
                <a:spcPts val="360"/>
              </a:spcBef>
              <a:spcAft>
                <a:spcPts val="0"/>
              </a:spcAft>
              <a:buSzPts val="1170"/>
              <a:buChar char="■"/>
              <a:defRPr sz="1800"/>
            </a:lvl3pPr>
            <a:lvl4pPr indent="-299719" lvl="3" marL="1828800" algn="l">
              <a:lnSpc>
                <a:spcPct val="100000"/>
              </a:lnSpc>
              <a:spcBef>
                <a:spcPts val="320"/>
              </a:spcBef>
              <a:spcAft>
                <a:spcPts val="0"/>
              </a:spcAft>
              <a:buSzPts val="1120"/>
              <a:buChar char="◻"/>
              <a:defRPr sz="1600"/>
            </a:lvl4pPr>
            <a:lvl5pPr indent="-330200" lvl="4" marL="2286000" algn="l">
              <a:lnSpc>
                <a:spcPct val="100000"/>
              </a:lnSpc>
              <a:spcBef>
                <a:spcPts val="320"/>
              </a:spcBef>
              <a:spcAft>
                <a:spcPts val="0"/>
              </a:spcAft>
              <a:buSzPts val="1600"/>
              <a:buChar char="▪"/>
              <a:defRPr sz="1600"/>
            </a:lvl5pPr>
            <a:lvl6pPr indent="-330200" lvl="5" marL="2743200" algn="l">
              <a:lnSpc>
                <a:spcPct val="100000"/>
              </a:lnSpc>
              <a:spcBef>
                <a:spcPts val="320"/>
              </a:spcBef>
              <a:spcAft>
                <a:spcPts val="0"/>
              </a:spcAft>
              <a:buSzPts val="1600"/>
              <a:buChar char="▪"/>
              <a:defRPr sz="1600"/>
            </a:lvl6pPr>
            <a:lvl7pPr indent="-330200" lvl="6" marL="3200400" algn="l">
              <a:lnSpc>
                <a:spcPct val="100000"/>
              </a:lnSpc>
              <a:spcBef>
                <a:spcPts val="320"/>
              </a:spcBef>
              <a:spcAft>
                <a:spcPts val="0"/>
              </a:spcAft>
              <a:buSzPts val="1600"/>
              <a:buChar char="▪"/>
              <a:defRPr sz="1600"/>
            </a:lvl7pPr>
            <a:lvl8pPr indent="-330200" lvl="7" marL="3657600" algn="l">
              <a:lnSpc>
                <a:spcPct val="100000"/>
              </a:lnSpc>
              <a:spcBef>
                <a:spcPts val="320"/>
              </a:spcBef>
              <a:spcAft>
                <a:spcPts val="0"/>
              </a:spcAft>
              <a:buSzPts val="1600"/>
              <a:buChar char="▪"/>
              <a:defRPr sz="1600"/>
            </a:lvl8pPr>
            <a:lvl9pPr indent="-330200" lvl="8" marL="4114800" algn="l">
              <a:lnSpc>
                <a:spcPct val="100000"/>
              </a:lnSpc>
              <a:spcBef>
                <a:spcPts val="320"/>
              </a:spcBef>
              <a:spcAft>
                <a:spcPts val="0"/>
              </a:spcAft>
              <a:buSzPts val="1600"/>
              <a:buChar char="▪"/>
              <a:defRPr sz="1600"/>
            </a:lvl9pPr>
          </a:lstStyle>
          <a:p/>
        </p:txBody>
      </p:sp>
      <p:sp>
        <p:nvSpPr>
          <p:cNvPr id="288" name="Google Shape;288;p3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89" name="Google Shape;289;p3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290" name="Google Shape;290;p3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texto e conteúdo" type="txAndObj">
  <p:cSld name="TEXT_AND_OBJECT">
    <p:spTree>
      <p:nvGrpSpPr>
        <p:cNvPr id="57" name="Shape 57"/>
        <p:cNvGrpSpPr/>
        <p:nvPr/>
      </p:nvGrpSpPr>
      <p:grpSpPr>
        <a:xfrm>
          <a:off x="0" y="0"/>
          <a:ext cx="0" cy="0"/>
          <a:chOff x="0" y="0"/>
          <a:chExt cx="0" cy="0"/>
        </a:xfrm>
      </p:grpSpPr>
      <p:sp>
        <p:nvSpPr>
          <p:cNvPr id="58" name="Google Shape;58;p5"/>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 name="Google Shape;59;p5"/>
          <p:cNvSpPr txBox="1"/>
          <p:nvPr>
            <p:ph idx="1" type="body"/>
          </p:nvPr>
        </p:nvSpPr>
        <p:spPr>
          <a:xfrm>
            <a:off x="457200" y="1981200"/>
            <a:ext cx="4038600" cy="3886200"/>
          </a:xfrm>
          <a:prstGeom prst="rect">
            <a:avLst/>
          </a:prstGeom>
          <a:noFill/>
          <a:ln>
            <a:noFill/>
          </a:ln>
        </p:spPr>
        <p:txBody>
          <a:bodyPr anchorCtr="0" anchor="t" bIns="45700" lIns="91425" spcFirstLastPara="1" rIns="91425" wrap="square" tIns="45700">
            <a:noAutofit/>
          </a:bodyPr>
          <a:lstStyle>
            <a:lvl1pPr indent="-314325" lvl="0" marL="457200" algn="l">
              <a:lnSpc>
                <a:spcPct val="100000"/>
              </a:lnSpc>
              <a:spcBef>
                <a:spcPts val="360"/>
              </a:spcBef>
              <a:spcAft>
                <a:spcPts val="0"/>
              </a:spcAft>
              <a:buSzPts val="1350"/>
              <a:buChar char="■"/>
              <a:defRPr/>
            </a:lvl1pPr>
            <a:lvl2pPr indent="-320040" lvl="1" marL="914400" algn="l">
              <a:lnSpc>
                <a:spcPct val="100000"/>
              </a:lnSpc>
              <a:spcBef>
                <a:spcPts val="360"/>
              </a:spcBef>
              <a:spcAft>
                <a:spcPts val="0"/>
              </a:spcAft>
              <a:buSzPts val="1440"/>
              <a:buChar char="◻"/>
              <a:defRPr/>
            </a:lvl2pPr>
            <a:lvl3pPr indent="-302894" lvl="2" marL="1371600" algn="l">
              <a:lnSpc>
                <a:spcPct val="100000"/>
              </a:lnSpc>
              <a:spcBef>
                <a:spcPts val="360"/>
              </a:spcBef>
              <a:spcAft>
                <a:spcPts val="0"/>
              </a:spcAft>
              <a:buSzPts val="1170"/>
              <a:buChar char="■"/>
              <a:defRPr/>
            </a:lvl3pPr>
            <a:lvl4pPr indent="-308610" lvl="3" marL="1828800" algn="l">
              <a:lnSpc>
                <a:spcPct val="100000"/>
              </a:lnSpc>
              <a:spcBef>
                <a:spcPts val="360"/>
              </a:spcBef>
              <a:spcAft>
                <a:spcPts val="0"/>
              </a:spcAft>
              <a:buSzPts val="1260"/>
              <a:buChar char="◻"/>
              <a:defRPr/>
            </a:lvl4pPr>
            <a:lvl5pPr indent="-342900" lvl="4" marL="2286000" algn="l">
              <a:lnSpc>
                <a:spcPct val="100000"/>
              </a:lnSpc>
              <a:spcBef>
                <a:spcPts val="360"/>
              </a:spcBef>
              <a:spcAft>
                <a:spcPts val="0"/>
              </a:spcAft>
              <a:buSzPts val="1800"/>
              <a:buChar char="▪"/>
              <a:defRPr/>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60" name="Google Shape;60;p5"/>
          <p:cNvSpPr txBox="1"/>
          <p:nvPr>
            <p:ph idx="2" type="body"/>
          </p:nvPr>
        </p:nvSpPr>
        <p:spPr>
          <a:xfrm>
            <a:off x="4648200" y="1981200"/>
            <a:ext cx="4038600" cy="3886200"/>
          </a:xfrm>
          <a:prstGeom prst="rect">
            <a:avLst/>
          </a:prstGeom>
          <a:noFill/>
          <a:ln>
            <a:noFill/>
          </a:ln>
        </p:spPr>
        <p:txBody>
          <a:bodyPr anchorCtr="0" anchor="t" bIns="45700" lIns="91425" spcFirstLastPara="1" rIns="91425" wrap="square" tIns="45700">
            <a:noAutofit/>
          </a:bodyPr>
          <a:lstStyle>
            <a:lvl1pPr indent="-314325" lvl="0" marL="457200" algn="l">
              <a:lnSpc>
                <a:spcPct val="100000"/>
              </a:lnSpc>
              <a:spcBef>
                <a:spcPts val="360"/>
              </a:spcBef>
              <a:spcAft>
                <a:spcPts val="0"/>
              </a:spcAft>
              <a:buSzPts val="1350"/>
              <a:buChar char="■"/>
              <a:defRPr/>
            </a:lvl1pPr>
            <a:lvl2pPr indent="-320040" lvl="1" marL="914400" algn="l">
              <a:lnSpc>
                <a:spcPct val="100000"/>
              </a:lnSpc>
              <a:spcBef>
                <a:spcPts val="360"/>
              </a:spcBef>
              <a:spcAft>
                <a:spcPts val="0"/>
              </a:spcAft>
              <a:buSzPts val="1440"/>
              <a:buChar char="◻"/>
              <a:defRPr/>
            </a:lvl2pPr>
            <a:lvl3pPr indent="-302894" lvl="2" marL="1371600" algn="l">
              <a:lnSpc>
                <a:spcPct val="100000"/>
              </a:lnSpc>
              <a:spcBef>
                <a:spcPts val="360"/>
              </a:spcBef>
              <a:spcAft>
                <a:spcPts val="0"/>
              </a:spcAft>
              <a:buSzPts val="1170"/>
              <a:buChar char="■"/>
              <a:defRPr/>
            </a:lvl3pPr>
            <a:lvl4pPr indent="-308610" lvl="3" marL="1828800" algn="l">
              <a:lnSpc>
                <a:spcPct val="100000"/>
              </a:lnSpc>
              <a:spcBef>
                <a:spcPts val="360"/>
              </a:spcBef>
              <a:spcAft>
                <a:spcPts val="0"/>
              </a:spcAft>
              <a:buSzPts val="1260"/>
              <a:buChar char="◻"/>
              <a:defRPr/>
            </a:lvl4pPr>
            <a:lvl5pPr indent="-342900" lvl="4" marL="2286000" algn="l">
              <a:lnSpc>
                <a:spcPct val="100000"/>
              </a:lnSpc>
              <a:spcBef>
                <a:spcPts val="360"/>
              </a:spcBef>
              <a:spcAft>
                <a:spcPts val="0"/>
              </a:spcAft>
              <a:buSzPts val="1800"/>
              <a:buChar char="▪"/>
              <a:defRPr/>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61" name="Google Shape;61;p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2" name="Google Shape;62;p5"/>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1pPr>
            <a:lvl2pPr indent="0" lvl="1"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2pPr>
            <a:lvl3pPr indent="0" lvl="2"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3pPr>
            <a:lvl4pPr indent="0" lvl="3"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4pPr>
            <a:lvl5pPr indent="0" lvl="4"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5pPr>
            <a:lvl6pPr indent="0" lvl="5"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6pPr>
            <a:lvl7pPr indent="0" lvl="6"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7pPr>
            <a:lvl8pPr indent="0" lvl="7"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8pPr>
            <a:lvl9pPr indent="0" lvl="8"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63" name="Google Shape;63;p5"/>
          <p:cNvSpPr txBox="1"/>
          <p:nvPr>
            <p:ph idx="10" type="dt"/>
          </p:nvPr>
        </p:nvSpPr>
        <p:spPr>
          <a:xfrm>
            <a:off x="457200" y="6245225"/>
            <a:ext cx="2133600" cy="4761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mente título" type="titleOnly">
  <p:cSld name="TITLE_ONLY">
    <p:spTree>
      <p:nvGrpSpPr>
        <p:cNvPr id="291" name="Shape 291"/>
        <p:cNvGrpSpPr/>
        <p:nvPr/>
      </p:nvGrpSpPr>
      <p:grpSpPr>
        <a:xfrm>
          <a:off x="0" y="0"/>
          <a:ext cx="0" cy="0"/>
          <a:chOff x="0" y="0"/>
          <a:chExt cx="0" cy="0"/>
        </a:xfrm>
      </p:grpSpPr>
      <p:sp>
        <p:nvSpPr>
          <p:cNvPr id="292" name="Google Shape;292;p34"/>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3" name="Google Shape;293;p3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4" name="Google Shape;294;p3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295" name="Google Shape;295;p3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údo com Legenda" type="objTx">
  <p:cSld name="OBJECT_WITH_CAPTION_TEXT">
    <p:spTree>
      <p:nvGrpSpPr>
        <p:cNvPr id="296" name="Shape 296"/>
        <p:cNvGrpSpPr/>
        <p:nvPr/>
      </p:nvGrpSpPr>
      <p:grpSpPr>
        <a:xfrm>
          <a:off x="0" y="0"/>
          <a:ext cx="0" cy="0"/>
          <a:chOff x="0" y="0"/>
          <a:chExt cx="0" cy="0"/>
        </a:xfrm>
      </p:grpSpPr>
      <p:sp>
        <p:nvSpPr>
          <p:cNvPr id="297" name="Google Shape;297;p3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8" name="Google Shape;298;p3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640"/>
              </a:spcBef>
              <a:spcAft>
                <a:spcPts val="0"/>
              </a:spcAft>
              <a:buSzPts val="2400"/>
              <a:buChar char="■"/>
              <a:defRPr sz="3200"/>
            </a:lvl1pPr>
            <a:lvl2pPr indent="-370840" lvl="1" marL="914400" algn="l">
              <a:lnSpc>
                <a:spcPct val="100000"/>
              </a:lnSpc>
              <a:spcBef>
                <a:spcPts val="560"/>
              </a:spcBef>
              <a:spcAft>
                <a:spcPts val="0"/>
              </a:spcAft>
              <a:buSzPts val="2240"/>
              <a:buChar char="◻"/>
              <a:defRPr sz="2800"/>
            </a:lvl2pPr>
            <a:lvl3pPr indent="-327660" lvl="2" marL="1371600" algn="l">
              <a:lnSpc>
                <a:spcPct val="100000"/>
              </a:lnSpc>
              <a:spcBef>
                <a:spcPts val="480"/>
              </a:spcBef>
              <a:spcAft>
                <a:spcPts val="0"/>
              </a:spcAft>
              <a:buSzPts val="1560"/>
              <a:buChar char="■"/>
              <a:defRPr sz="2400"/>
            </a:lvl3pPr>
            <a:lvl4pPr indent="-317500" lvl="3" marL="1828800" algn="l">
              <a:lnSpc>
                <a:spcPct val="100000"/>
              </a:lnSpc>
              <a:spcBef>
                <a:spcPts val="400"/>
              </a:spcBef>
              <a:spcAft>
                <a:spcPts val="0"/>
              </a:spcAft>
              <a:buSzPts val="1400"/>
              <a:buChar char="◻"/>
              <a:defRPr sz="2000"/>
            </a:lvl4pPr>
            <a:lvl5pPr indent="-355600" lvl="4" marL="2286000" algn="l">
              <a:lnSpc>
                <a:spcPct val="100000"/>
              </a:lnSpc>
              <a:spcBef>
                <a:spcPts val="400"/>
              </a:spcBef>
              <a:spcAft>
                <a:spcPts val="0"/>
              </a:spcAft>
              <a:buSzPts val="2000"/>
              <a:buChar char="▪"/>
              <a:defRPr sz="2000"/>
            </a:lvl5pPr>
            <a:lvl6pPr indent="-355600" lvl="5" marL="2743200" algn="l">
              <a:lnSpc>
                <a:spcPct val="100000"/>
              </a:lnSpc>
              <a:spcBef>
                <a:spcPts val="400"/>
              </a:spcBef>
              <a:spcAft>
                <a:spcPts val="0"/>
              </a:spcAft>
              <a:buSzPts val="2000"/>
              <a:buChar char="▪"/>
              <a:defRPr sz="2000"/>
            </a:lvl6pPr>
            <a:lvl7pPr indent="-355600" lvl="6" marL="3200400" algn="l">
              <a:lnSpc>
                <a:spcPct val="100000"/>
              </a:lnSpc>
              <a:spcBef>
                <a:spcPts val="400"/>
              </a:spcBef>
              <a:spcAft>
                <a:spcPts val="0"/>
              </a:spcAft>
              <a:buSzPts val="2000"/>
              <a:buChar char="▪"/>
              <a:defRPr sz="2000"/>
            </a:lvl7pPr>
            <a:lvl8pPr indent="-355600" lvl="7" marL="3657600" algn="l">
              <a:lnSpc>
                <a:spcPct val="100000"/>
              </a:lnSpc>
              <a:spcBef>
                <a:spcPts val="400"/>
              </a:spcBef>
              <a:spcAft>
                <a:spcPts val="0"/>
              </a:spcAft>
              <a:buSzPts val="2000"/>
              <a:buChar char="▪"/>
              <a:defRPr sz="2000"/>
            </a:lvl8pPr>
            <a:lvl9pPr indent="-355600" lvl="8" marL="4114800" algn="l">
              <a:lnSpc>
                <a:spcPct val="100000"/>
              </a:lnSpc>
              <a:spcBef>
                <a:spcPts val="400"/>
              </a:spcBef>
              <a:spcAft>
                <a:spcPts val="0"/>
              </a:spcAft>
              <a:buSzPts val="2000"/>
              <a:buChar char="▪"/>
              <a:defRPr sz="2000"/>
            </a:lvl9pPr>
          </a:lstStyle>
          <a:p/>
        </p:txBody>
      </p:sp>
      <p:sp>
        <p:nvSpPr>
          <p:cNvPr id="299" name="Google Shape;299;p3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SzPts val="1050"/>
              <a:buNone/>
              <a:defRPr sz="1400"/>
            </a:lvl1pPr>
            <a:lvl2pPr indent="-228600" lvl="1" marL="914400" algn="l">
              <a:lnSpc>
                <a:spcPct val="100000"/>
              </a:lnSpc>
              <a:spcBef>
                <a:spcPts val="240"/>
              </a:spcBef>
              <a:spcAft>
                <a:spcPts val="0"/>
              </a:spcAft>
              <a:buSzPts val="960"/>
              <a:buNone/>
              <a:defRPr sz="1200"/>
            </a:lvl2pPr>
            <a:lvl3pPr indent="-228600" lvl="2" marL="1371600" algn="l">
              <a:lnSpc>
                <a:spcPct val="100000"/>
              </a:lnSpc>
              <a:spcBef>
                <a:spcPts val="200"/>
              </a:spcBef>
              <a:spcAft>
                <a:spcPts val="0"/>
              </a:spcAft>
              <a:buSzPts val="650"/>
              <a:buNone/>
              <a:defRPr sz="1000"/>
            </a:lvl3pPr>
            <a:lvl4pPr indent="-228600" lvl="3" marL="1828800" algn="l">
              <a:lnSpc>
                <a:spcPct val="100000"/>
              </a:lnSpc>
              <a:spcBef>
                <a:spcPts val="180"/>
              </a:spcBef>
              <a:spcAft>
                <a:spcPts val="0"/>
              </a:spcAft>
              <a:buSzPts val="630"/>
              <a:buNone/>
              <a:defRPr sz="900"/>
            </a:lvl4pPr>
            <a:lvl5pPr indent="-228600" lvl="4" marL="2286000" algn="l">
              <a:lnSpc>
                <a:spcPct val="100000"/>
              </a:lnSpc>
              <a:spcBef>
                <a:spcPts val="180"/>
              </a:spcBef>
              <a:spcAft>
                <a:spcPts val="0"/>
              </a:spcAft>
              <a:buSzPts val="900"/>
              <a:buNone/>
              <a:defRPr sz="900"/>
            </a:lvl5pPr>
            <a:lvl6pPr indent="-228600" lvl="5" marL="2743200" algn="l">
              <a:lnSpc>
                <a:spcPct val="100000"/>
              </a:lnSpc>
              <a:spcBef>
                <a:spcPts val="180"/>
              </a:spcBef>
              <a:spcAft>
                <a:spcPts val="0"/>
              </a:spcAft>
              <a:buSzPts val="900"/>
              <a:buNone/>
              <a:defRPr sz="900"/>
            </a:lvl6pPr>
            <a:lvl7pPr indent="-228600" lvl="6" marL="3200400" algn="l">
              <a:lnSpc>
                <a:spcPct val="100000"/>
              </a:lnSpc>
              <a:spcBef>
                <a:spcPts val="180"/>
              </a:spcBef>
              <a:spcAft>
                <a:spcPts val="0"/>
              </a:spcAft>
              <a:buSzPts val="900"/>
              <a:buNone/>
              <a:defRPr sz="900"/>
            </a:lvl7pPr>
            <a:lvl8pPr indent="-228600" lvl="7" marL="3657600" algn="l">
              <a:lnSpc>
                <a:spcPct val="100000"/>
              </a:lnSpc>
              <a:spcBef>
                <a:spcPts val="180"/>
              </a:spcBef>
              <a:spcAft>
                <a:spcPts val="0"/>
              </a:spcAft>
              <a:buSzPts val="900"/>
              <a:buNone/>
              <a:defRPr sz="900"/>
            </a:lvl8pPr>
            <a:lvl9pPr indent="-228600" lvl="8" marL="4114800" algn="l">
              <a:lnSpc>
                <a:spcPct val="100000"/>
              </a:lnSpc>
              <a:spcBef>
                <a:spcPts val="180"/>
              </a:spcBef>
              <a:spcAft>
                <a:spcPts val="0"/>
              </a:spcAft>
              <a:buSzPts val="900"/>
              <a:buNone/>
              <a:defRPr sz="900"/>
            </a:lvl9pPr>
          </a:lstStyle>
          <a:p/>
        </p:txBody>
      </p:sp>
      <p:sp>
        <p:nvSpPr>
          <p:cNvPr id="300" name="Google Shape;300;p3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1" name="Google Shape;301;p35"/>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302" name="Google Shape;302;p3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m com Legenda" type="picTx">
  <p:cSld name="PICTURE_WITH_CAPTION_TEXT">
    <p:spTree>
      <p:nvGrpSpPr>
        <p:cNvPr id="303" name="Shape 303"/>
        <p:cNvGrpSpPr/>
        <p:nvPr/>
      </p:nvGrpSpPr>
      <p:grpSpPr>
        <a:xfrm>
          <a:off x="0" y="0"/>
          <a:ext cx="0" cy="0"/>
          <a:chOff x="0" y="0"/>
          <a:chExt cx="0" cy="0"/>
        </a:xfrm>
      </p:grpSpPr>
      <p:sp>
        <p:nvSpPr>
          <p:cNvPr id="304" name="Google Shape;304;p3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5" name="Google Shape;305;p36"/>
          <p:cNvSpPr/>
          <p:nvPr>
            <p:ph idx="2" type="pic"/>
          </p:nvPr>
        </p:nvSpPr>
        <p:spPr>
          <a:xfrm>
            <a:off x="1792288" y="612775"/>
            <a:ext cx="5486400" cy="41148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640"/>
              </a:spcBef>
              <a:spcAft>
                <a:spcPts val="0"/>
              </a:spcAft>
              <a:buClr>
                <a:schemeClr val="lt2"/>
              </a:buClr>
              <a:buSzPts val="2400"/>
              <a:buFont typeface="Noto Sans Symbols"/>
              <a:buNone/>
              <a:defRPr b="0" i="0" sz="3200" u="none" cap="none" strike="noStrike">
                <a:solidFill>
                  <a:schemeClr val="dk1"/>
                </a:solidFill>
                <a:latin typeface="Arial"/>
                <a:ea typeface="Arial"/>
                <a:cs typeface="Arial"/>
                <a:sym typeface="Arial"/>
              </a:defRPr>
            </a:lvl1pPr>
            <a:lvl2pPr lvl="1" marR="0" rtl="0" algn="l">
              <a:lnSpc>
                <a:spcPct val="100000"/>
              </a:lnSpc>
              <a:spcBef>
                <a:spcPts val="560"/>
              </a:spcBef>
              <a:spcAft>
                <a:spcPts val="0"/>
              </a:spcAft>
              <a:buClr>
                <a:schemeClr val="accent2"/>
              </a:buClr>
              <a:buSzPts val="2240"/>
              <a:buFont typeface="Noto Sans Symbols"/>
              <a:buNone/>
              <a:defRPr b="0" i="0" sz="2800" u="none" cap="none" strike="noStrike">
                <a:solidFill>
                  <a:schemeClr val="dk1"/>
                </a:solidFill>
                <a:latin typeface="Arial"/>
                <a:ea typeface="Arial"/>
                <a:cs typeface="Arial"/>
                <a:sym typeface="Arial"/>
              </a:defRPr>
            </a:lvl2pPr>
            <a:lvl3pPr lvl="2" marR="0" rtl="0" algn="l">
              <a:lnSpc>
                <a:spcPct val="100000"/>
              </a:lnSpc>
              <a:spcBef>
                <a:spcPts val="480"/>
              </a:spcBef>
              <a:spcAft>
                <a:spcPts val="0"/>
              </a:spcAft>
              <a:buClr>
                <a:schemeClr val="lt2"/>
              </a:buClr>
              <a:buSzPts val="1560"/>
              <a:buFont typeface="Noto Sans Symbols"/>
              <a:buNone/>
              <a:defRPr b="0" i="0" sz="2400" u="none" cap="none" strike="noStrike">
                <a:solidFill>
                  <a:schemeClr val="dk1"/>
                </a:solidFill>
                <a:latin typeface="Arial"/>
                <a:ea typeface="Arial"/>
                <a:cs typeface="Arial"/>
                <a:sym typeface="Arial"/>
              </a:defRPr>
            </a:lvl3pPr>
            <a:lvl4pPr lvl="3" marR="0" rtl="0" algn="l">
              <a:lnSpc>
                <a:spcPct val="100000"/>
              </a:lnSpc>
              <a:spcBef>
                <a:spcPts val="400"/>
              </a:spcBef>
              <a:spcAft>
                <a:spcPts val="0"/>
              </a:spcAft>
              <a:buClr>
                <a:schemeClr val="accent2"/>
              </a:buClr>
              <a:buSzPts val="1400"/>
              <a:buFont typeface="Noto Sans Symbols"/>
              <a:buNone/>
              <a:defRPr b="0" i="0" sz="2000" u="none" cap="none" strike="noStrike">
                <a:solidFill>
                  <a:schemeClr val="dk1"/>
                </a:solidFill>
                <a:latin typeface="Arial"/>
                <a:ea typeface="Arial"/>
                <a:cs typeface="Arial"/>
                <a:sym typeface="Arial"/>
              </a:defRPr>
            </a:lvl4pPr>
            <a:lvl5pPr lvl="4" marR="0" rtl="0" algn="l">
              <a:lnSpc>
                <a:spcPct val="100000"/>
              </a:lnSpc>
              <a:spcBef>
                <a:spcPts val="400"/>
              </a:spcBef>
              <a:spcAft>
                <a:spcPts val="0"/>
              </a:spcAft>
              <a:buClr>
                <a:schemeClr val="lt2"/>
              </a:buClr>
              <a:buSzPts val="2000"/>
              <a:buFont typeface="Noto Sans Symbols"/>
              <a:buNone/>
              <a:defRPr b="0" i="0" sz="2000" u="none" cap="none" strike="noStrike">
                <a:solidFill>
                  <a:schemeClr val="dk1"/>
                </a:solidFill>
                <a:latin typeface="Arial"/>
                <a:ea typeface="Arial"/>
                <a:cs typeface="Arial"/>
                <a:sym typeface="Arial"/>
              </a:defRPr>
            </a:lvl5pPr>
            <a:lvl6pPr lvl="5" marR="0" rtl="0" algn="l">
              <a:lnSpc>
                <a:spcPct val="100000"/>
              </a:lnSpc>
              <a:spcBef>
                <a:spcPts val="400"/>
              </a:spcBef>
              <a:spcAft>
                <a:spcPts val="0"/>
              </a:spcAft>
              <a:buClr>
                <a:schemeClr val="lt2"/>
              </a:buClr>
              <a:buSzPts val="2000"/>
              <a:buFont typeface="Noto Sans Symbols"/>
              <a:buNone/>
              <a:defRPr b="0" i="0" sz="2000" u="none" cap="none" strike="noStrike">
                <a:solidFill>
                  <a:schemeClr val="dk1"/>
                </a:solidFill>
                <a:latin typeface="Arial"/>
                <a:ea typeface="Arial"/>
                <a:cs typeface="Arial"/>
                <a:sym typeface="Arial"/>
              </a:defRPr>
            </a:lvl6pPr>
            <a:lvl7pPr lvl="6" marR="0" rtl="0" algn="l">
              <a:lnSpc>
                <a:spcPct val="100000"/>
              </a:lnSpc>
              <a:spcBef>
                <a:spcPts val="400"/>
              </a:spcBef>
              <a:spcAft>
                <a:spcPts val="0"/>
              </a:spcAft>
              <a:buClr>
                <a:schemeClr val="lt2"/>
              </a:buClr>
              <a:buSzPts val="2000"/>
              <a:buFont typeface="Noto Sans Symbols"/>
              <a:buNone/>
              <a:defRPr b="0" i="0" sz="2000" u="none" cap="none" strike="noStrike">
                <a:solidFill>
                  <a:schemeClr val="dk1"/>
                </a:solidFill>
                <a:latin typeface="Arial"/>
                <a:ea typeface="Arial"/>
                <a:cs typeface="Arial"/>
                <a:sym typeface="Arial"/>
              </a:defRPr>
            </a:lvl7pPr>
            <a:lvl8pPr lvl="7" marR="0" rtl="0" algn="l">
              <a:lnSpc>
                <a:spcPct val="100000"/>
              </a:lnSpc>
              <a:spcBef>
                <a:spcPts val="400"/>
              </a:spcBef>
              <a:spcAft>
                <a:spcPts val="0"/>
              </a:spcAft>
              <a:buClr>
                <a:schemeClr val="lt2"/>
              </a:buClr>
              <a:buSzPts val="2000"/>
              <a:buFont typeface="Noto Sans Symbols"/>
              <a:buNone/>
              <a:defRPr b="0" i="0" sz="2000" u="none" cap="none" strike="noStrike">
                <a:solidFill>
                  <a:schemeClr val="dk1"/>
                </a:solidFill>
                <a:latin typeface="Arial"/>
                <a:ea typeface="Arial"/>
                <a:cs typeface="Arial"/>
                <a:sym typeface="Arial"/>
              </a:defRPr>
            </a:lvl8pPr>
            <a:lvl9pPr lvl="8" marR="0" rtl="0" algn="l">
              <a:lnSpc>
                <a:spcPct val="100000"/>
              </a:lnSpc>
              <a:spcBef>
                <a:spcPts val="400"/>
              </a:spcBef>
              <a:spcAft>
                <a:spcPts val="0"/>
              </a:spcAft>
              <a:buClr>
                <a:schemeClr val="lt2"/>
              </a:buClr>
              <a:buSzPts val="2000"/>
              <a:buFont typeface="Noto Sans Symbols"/>
              <a:buNone/>
              <a:defRPr b="0" i="0" sz="2000" u="none" cap="none" strike="noStrike">
                <a:solidFill>
                  <a:schemeClr val="dk1"/>
                </a:solidFill>
                <a:latin typeface="Arial"/>
                <a:ea typeface="Arial"/>
                <a:cs typeface="Arial"/>
                <a:sym typeface="Arial"/>
              </a:defRPr>
            </a:lvl9pPr>
          </a:lstStyle>
          <a:p/>
        </p:txBody>
      </p:sp>
      <p:sp>
        <p:nvSpPr>
          <p:cNvPr id="306" name="Google Shape;306;p3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SzPts val="1050"/>
              <a:buNone/>
              <a:defRPr sz="1400"/>
            </a:lvl1pPr>
            <a:lvl2pPr indent="-228600" lvl="1" marL="914400" algn="l">
              <a:lnSpc>
                <a:spcPct val="100000"/>
              </a:lnSpc>
              <a:spcBef>
                <a:spcPts val="240"/>
              </a:spcBef>
              <a:spcAft>
                <a:spcPts val="0"/>
              </a:spcAft>
              <a:buSzPts val="960"/>
              <a:buNone/>
              <a:defRPr sz="1200"/>
            </a:lvl2pPr>
            <a:lvl3pPr indent="-228600" lvl="2" marL="1371600" algn="l">
              <a:lnSpc>
                <a:spcPct val="100000"/>
              </a:lnSpc>
              <a:spcBef>
                <a:spcPts val="200"/>
              </a:spcBef>
              <a:spcAft>
                <a:spcPts val="0"/>
              </a:spcAft>
              <a:buSzPts val="650"/>
              <a:buNone/>
              <a:defRPr sz="1000"/>
            </a:lvl3pPr>
            <a:lvl4pPr indent="-228600" lvl="3" marL="1828800" algn="l">
              <a:lnSpc>
                <a:spcPct val="100000"/>
              </a:lnSpc>
              <a:spcBef>
                <a:spcPts val="180"/>
              </a:spcBef>
              <a:spcAft>
                <a:spcPts val="0"/>
              </a:spcAft>
              <a:buSzPts val="630"/>
              <a:buNone/>
              <a:defRPr sz="900"/>
            </a:lvl4pPr>
            <a:lvl5pPr indent="-228600" lvl="4" marL="2286000" algn="l">
              <a:lnSpc>
                <a:spcPct val="100000"/>
              </a:lnSpc>
              <a:spcBef>
                <a:spcPts val="180"/>
              </a:spcBef>
              <a:spcAft>
                <a:spcPts val="0"/>
              </a:spcAft>
              <a:buSzPts val="900"/>
              <a:buNone/>
              <a:defRPr sz="900"/>
            </a:lvl5pPr>
            <a:lvl6pPr indent="-228600" lvl="5" marL="2743200" algn="l">
              <a:lnSpc>
                <a:spcPct val="100000"/>
              </a:lnSpc>
              <a:spcBef>
                <a:spcPts val="180"/>
              </a:spcBef>
              <a:spcAft>
                <a:spcPts val="0"/>
              </a:spcAft>
              <a:buSzPts val="900"/>
              <a:buNone/>
              <a:defRPr sz="900"/>
            </a:lvl6pPr>
            <a:lvl7pPr indent="-228600" lvl="6" marL="3200400" algn="l">
              <a:lnSpc>
                <a:spcPct val="100000"/>
              </a:lnSpc>
              <a:spcBef>
                <a:spcPts val="180"/>
              </a:spcBef>
              <a:spcAft>
                <a:spcPts val="0"/>
              </a:spcAft>
              <a:buSzPts val="900"/>
              <a:buNone/>
              <a:defRPr sz="900"/>
            </a:lvl7pPr>
            <a:lvl8pPr indent="-228600" lvl="7" marL="3657600" algn="l">
              <a:lnSpc>
                <a:spcPct val="100000"/>
              </a:lnSpc>
              <a:spcBef>
                <a:spcPts val="180"/>
              </a:spcBef>
              <a:spcAft>
                <a:spcPts val="0"/>
              </a:spcAft>
              <a:buSzPts val="900"/>
              <a:buNone/>
              <a:defRPr sz="900"/>
            </a:lvl8pPr>
            <a:lvl9pPr indent="-228600" lvl="8" marL="4114800" algn="l">
              <a:lnSpc>
                <a:spcPct val="100000"/>
              </a:lnSpc>
              <a:spcBef>
                <a:spcPts val="180"/>
              </a:spcBef>
              <a:spcAft>
                <a:spcPts val="0"/>
              </a:spcAft>
              <a:buSzPts val="900"/>
              <a:buNone/>
              <a:defRPr sz="900"/>
            </a:lvl9pPr>
          </a:lstStyle>
          <a:p/>
        </p:txBody>
      </p:sp>
      <p:sp>
        <p:nvSpPr>
          <p:cNvPr id="307" name="Google Shape;307;p3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8" name="Google Shape;308;p36"/>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309" name="Google Shape;309;p3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e texto vertical" type="vertTx">
  <p:cSld name="VERTICAL_TEXT">
    <p:spTree>
      <p:nvGrpSpPr>
        <p:cNvPr id="310" name="Shape 310"/>
        <p:cNvGrpSpPr/>
        <p:nvPr/>
      </p:nvGrpSpPr>
      <p:grpSpPr>
        <a:xfrm>
          <a:off x="0" y="0"/>
          <a:ext cx="0" cy="0"/>
          <a:chOff x="0" y="0"/>
          <a:chExt cx="0" cy="0"/>
        </a:xfrm>
      </p:grpSpPr>
      <p:sp>
        <p:nvSpPr>
          <p:cNvPr id="311" name="Google Shape;311;p37"/>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2" name="Google Shape;312;p37"/>
          <p:cNvSpPr txBox="1"/>
          <p:nvPr>
            <p:ph idx="1" type="body"/>
          </p:nvPr>
        </p:nvSpPr>
        <p:spPr>
          <a:xfrm rot="5400000">
            <a:off x="2628900" y="-190500"/>
            <a:ext cx="3886200" cy="8229600"/>
          </a:xfrm>
          <a:prstGeom prst="rect">
            <a:avLst/>
          </a:prstGeom>
          <a:noFill/>
          <a:ln>
            <a:noFill/>
          </a:ln>
        </p:spPr>
        <p:txBody>
          <a:bodyPr anchorCtr="0" anchor="t" bIns="45700" lIns="91425" spcFirstLastPara="1" rIns="91425" wrap="square" tIns="45700">
            <a:noAutofit/>
          </a:bodyPr>
          <a:lstStyle>
            <a:lvl1pPr indent="-314325" lvl="0" marL="457200" algn="l">
              <a:lnSpc>
                <a:spcPct val="100000"/>
              </a:lnSpc>
              <a:spcBef>
                <a:spcPts val="360"/>
              </a:spcBef>
              <a:spcAft>
                <a:spcPts val="0"/>
              </a:spcAft>
              <a:buSzPts val="1350"/>
              <a:buChar char="■"/>
              <a:defRPr/>
            </a:lvl1pPr>
            <a:lvl2pPr indent="-320040" lvl="1" marL="914400" algn="l">
              <a:lnSpc>
                <a:spcPct val="100000"/>
              </a:lnSpc>
              <a:spcBef>
                <a:spcPts val="360"/>
              </a:spcBef>
              <a:spcAft>
                <a:spcPts val="0"/>
              </a:spcAft>
              <a:buSzPts val="1440"/>
              <a:buChar char="◻"/>
              <a:defRPr/>
            </a:lvl2pPr>
            <a:lvl3pPr indent="-302894" lvl="2" marL="1371600" algn="l">
              <a:lnSpc>
                <a:spcPct val="100000"/>
              </a:lnSpc>
              <a:spcBef>
                <a:spcPts val="360"/>
              </a:spcBef>
              <a:spcAft>
                <a:spcPts val="0"/>
              </a:spcAft>
              <a:buSzPts val="1170"/>
              <a:buChar char="■"/>
              <a:defRPr/>
            </a:lvl3pPr>
            <a:lvl4pPr indent="-308610" lvl="3" marL="1828800" algn="l">
              <a:lnSpc>
                <a:spcPct val="100000"/>
              </a:lnSpc>
              <a:spcBef>
                <a:spcPts val="360"/>
              </a:spcBef>
              <a:spcAft>
                <a:spcPts val="0"/>
              </a:spcAft>
              <a:buSzPts val="1260"/>
              <a:buChar char="◻"/>
              <a:defRPr/>
            </a:lvl4pPr>
            <a:lvl5pPr indent="-342900" lvl="4" marL="2286000" algn="l">
              <a:lnSpc>
                <a:spcPct val="100000"/>
              </a:lnSpc>
              <a:spcBef>
                <a:spcPts val="360"/>
              </a:spcBef>
              <a:spcAft>
                <a:spcPts val="0"/>
              </a:spcAft>
              <a:buSzPts val="1800"/>
              <a:buChar char="▪"/>
              <a:defRPr/>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313" name="Google Shape;313;p3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4" name="Google Shape;314;p37"/>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315" name="Google Shape;315;p3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e texto verticais" type="vertTitleAndTx">
  <p:cSld name="VERTICAL_TITLE_AND_VERTICAL_TEXT">
    <p:spTree>
      <p:nvGrpSpPr>
        <p:cNvPr id="316" name="Shape 316"/>
        <p:cNvGrpSpPr/>
        <p:nvPr/>
      </p:nvGrpSpPr>
      <p:grpSpPr>
        <a:xfrm>
          <a:off x="0" y="0"/>
          <a:ext cx="0" cy="0"/>
          <a:chOff x="0" y="0"/>
          <a:chExt cx="0" cy="0"/>
        </a:xfrm>
      </p:grpSpPr>
      <p:sp>
        <p:nvSpPr>
          <p:cNvPr id="317" name="Google Shape;317;p38"/>
          <p:cNvSpPr txBox="1"/>
          <p:nvPr>
            <p:ph type="title"/>
          </p:nvPr>
        </p:nvSpPr>
        <p:spPr>
          <a:xfrm rot="5400000">
            <a:off x="4953000" y="2133600"/>
            <a:ext cx="5410200" cy="20574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8" name="Google Shape;318;p38"/>
          <p:cNvSpPr txBox="1"/>
          <p:nvPr>
            <p:ph idx="1" type="body"/>
          </p:nvPr>
        </p:nvSpPr>
        <p:spPr>
          <a:xfrm rot="5400000">
            <a:off x="762000" y="152400"/>
            <a:ext cx="5410200" cy="6019800"/>
          </a:xfrm>
          <a:prstGeom prst="rect">
            <a:avLst/>
          </a:prstGeom>
          <a:noFill/>
          <a:ln>
            <a:noFill/>
          </a:ln>
        </p:spPr>
        <p:txBody>
          <a:bodyPr anchorCtr="0" anchor="t" bIns="45700" lIns="91425" spcFirstLastPara="1" rIns="91425" wrap="square" tIns="45700">
            <a:noAutofit/>
          </a:bodyPr>
          <a:lstStyle>
            <a:lvl1pPr indent="-314325" lvl="0" marL="457200" algn="l">
              <a:lnSpc>
                <a:spcPct val="100000"/>
              </a:lnSpc>
              <a:spcBef>
                <a:spcPts val="360"/>
              </a:spcBef>
              <a:spcAft>
                <a:spcPts val="0"/>
              </a:spcAft>
              <a:buSzPts val="1350"/>
              <a:buChar char="■"/>
              <a:defRPr/>
            </a:lvl1pPr>
            <a:lvl2pPr indent="-320040" lvl="1" marL="914400" algn="l">
              <a:lnSpc>
                <a:spcPct val="100000"/>
              </a:lnSpc>
              <a:spcBef>
                <a:spcPts val="360"/>
              </a:spcBef>
              <a:spcAft>
                <a:spcPts val="0"/>
              </a:spcAft>
              <a:buSzPts val="1440"/>
              <a:buChar char="◻"/>
              <a:defRPr/>
            </a:lvl2pPr>
            <a:lvl3pPr indent="-302894" lvl="2" marL="1371600" algn="l">
              <a:lnSpc>
                <a:spcPct val="100000"/>
              </a:lnSpc>
              <a:spcBef>
                <a:spcPts val="360"/>
              </a:spcBef>
              <a:spcAft>
                <a:spcPts val="0"/>
              </a:spcAft>
              <a:buSzPts val="1170"/>
              <a:buChar char="■"/>
              <a:defRPr/>
            </a:lvl3pPr>
            <a:lvl4pPr indent="-308610" lvl="3" marL="1828800" algn="l">
              <a:lnSpc>
                <a:spcPct val="100000"/>
              </a:lnSpc>
              <a:spcBef>
                <a:spcPts val="360"/>
              </a:spcBef>
              <a:spcAft>
                <a:spcPts val="0"/>
              </a:spcAft>
              <a:buSzPts val="1260"/>
              <a:buChar char="◻"/>
              <a:defRPr/>
            </a:lvl4pPr>
            <a:lvl5pPr indent="-342900" lvl="4" marL="2286000" algn="l">
              <a:lnSpc>
                <a:spcPct val="100000"/>
              </a:lnSpc>
              <a:spcBef>
                <a:spcPts val="360"/>
              </a:spcBef>
              <a:spcAft>
                <a:spcPts val="0"/>
              </a:spcAft>
              <a:buSzPts val="1800"/>
              <a:buChar char="▪"/>
              <a:defRPr/>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319" name="Google Shape;319;p3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0" name="Google Shape;320;p38"/>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321" name="Google Shape;321;p3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texto e conteúdo" type="txAndObj">
  <p:cSld name="TEXT_AND_OBJECT">
    <p:spTree>
      <p:nvGrpSpPr>
        <p:cNvPr id="322" name="Shape 322"/>
        <p:cNvGrpSpPr/>
        <p:nvPr/>
      </p:nvGrpSpPr>
      <p:grpSpPr>
        <a:xfrm>
          <a:off x="0" y="0"/>
          <a:ext cx="0" cy="0"/>
          <a:chOff x="0" y="0"/>
          <a:chExt cx="0" cy="0"/>
        </a:xfrm>
      </p:grpSpPr>
      <p:sp>
        <p:nvSpPr>
          <p:cNvPr id="323" name="Google Shape;323;p39"/>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4" name="Google Shape;324;p39"/>
          <p:cNvSpPr txBox="1"/>
          <p:nvPr>
            <p:ph idx="1" type="body"/>
          </p:nvPr>
        </p:nvSpPr>
        <p:spPr>
          <a:xfrm>
            <a:off x="457200" y="1981200"/>
            <a:ext cx="4038600" cy="3886200"/>
          </a:xfrm>
          <a:prstGeom prst="rect">
            <a:avLst/>
          </a:prstGeom>
          <a:noFill/>
          <a:ln>
            <a:noFill/>
          </a:ln>
        </p:spPr>
        <p:txBody>
          <a:bodyPr anchorCtr="0" anchor="t" bIns="45700" lIns="91425" spcFirstLastPara="1" rIns="91425" wrap="square" tIns="45700">
            <a:noAutofit/>
          </a:bodyPr>
          <a:lstStyle>
            <a:lvl1pPr indent="-314325" lvl="0" marL="457200" algn="l">
              <a:lnSpc>
                <a:spcPct val="100000"/>
              </a:lnSpc>
              <a:spcBef>
                <a:spcPts val="360"/>
              </a:spcBef>
              <a:spcAft>
                <a:spcPts val="0"/>
              </a:spcAft>
              <a:buSzPts val="1350"/>
              <a:buChar char="■"/>
              <a:defRPr/>
            </a:lvl1pPr>
            <a:lvl2pPr indent="-320040" lvl="1" marL="914400" algn="l">
              <a:lnSpc>
                <a:spcPct val="100000"/>
              </a:lnSpc>
              <a:spcBef>
                <a:spcPts val="360"/>
              </a:spcBef>
              <a:spcAft>
                <a:spcPts val="0"/>
              </a:spcAft>
              <a:buSzPts val="1440"/>
              <a:buChar char="◻"/>
              <a:defRPr/>
            </a:lvl2pPr>
            <a:lvl3pPr indent="-302894" lvl="2" marL="1371600" algn="l">
              <a:lnSpc>
                <a:spcPct val="100000"/>
              </a:lnSpc>
              <a:spcBef>
                <a:spcPts val="360"/>
              </a:spcBef>
              <a:spcAft>
                <a:spcPts val="0"/>
              </a:spcAft>
              <a:buSzPts val="1170"/>
              <a:buChar char="■"/>
              <a:defRPr/>
            </a:lvl3pPr>
            <a:lvl4pPr indent="-308610" lvl="3" marL="1828800" algn="l">
              <a:lnSpc>
                <a:spcPct val="100000"/>
              </a:lnSpc>
              <a:spcBef>
                <a:spcPts val="360"/>
              </a:spcBef>
              <a:spcAft>
                <a:spcPts val="0"/>
              </a:spcAft>
              <a:buSzPts val="1260"/>
              <a:buChar char="◻"/>
              <a:defRPr/>
            </a:lvl4pPr>
            <a:lvl5pPr indent="-342900" lvl="4" marL="2286000" algn="l">
              <a:lnSpc>
                <a:spcPct val="100000"/>
              </a:lnSpc>
              <a:spcBef>
                <a:spcPts val="360"/>
              </a:spcBef>
              <a:spcAft>
                <a:spcPts val="0"/>
              </a:spcAft>
              <a:buSzPts val="1800"/>
              <a:buChar char="▪"/>
              <a:defRPr/>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325" name="Google Shape;325;p39"/>
          <p:cNvSpPr txBox="1"/>
          <p:nvPr>
            <p:ph idx="2" type="body"/>
          </p:nvPr>
        </p:nvSpPr>
        <p:spPr>
          <a:xfrm>
            <a:off x="4648200" y="1981200"/>
            <a:ext cx="4038600" cy="3886200"/>
          </a:xfrm>
          <a:prstGeom prst="rect">
            <a:avLst/>
          </a:prstGeom>
          <a:noFill/>
          <a:ln>
            <a:noFill/>
          </a:ln>
        </p:spPr>
        <p:txBody>
          <a:bodyPr anchorCtr="0" anchor="t" bIns="45700" lIns="91425" spcFirstLastPara="1" rIns="91425" wrap="square" tIns="45700">
            <a:noAutofit/>
          </a:bodyPr>
          <a:lstStyle>
            <a:lvl1pPr indent="-314325" lvl="0" marL="457200" algn="l">
              <a:lnSpc>
                <a:spcPct val="100000"/>
              </a:lnSpc>
              <a:spcBef>
                <a:spcPts val="360"/>
              </a:spcBef>
              <a:spcAft>
                <a:spcPts val="0"/>
              </a:spcAft>
              <a:buSzPts val="1350"/>
              <a:buChar char="■"/>
              <a:defRPr/>
            </a:lvl1pPr>
            <a:lvl2pPr indent="-320040" lvl="1" marL="914400" algn="l">
              <a:lnSpc>
                <a:spcPct val="100000"/>
              </a:lnSpc>
              <a:spcBef>
                <a:spcPts val="360"/>
              </a:spcBef>
              <a:spcAft>
                <a:spcPts val="0"/>
              </a:spcAft>
              <a:buSzPts val="1440"/>
              <a:buChar char="◻"/>
              <a:defRPr/>
            </a:lvl2pPr>
            <a:lvl3pPr indent="-302894" lvl="2" marL="1371600" algn="l">
              <a:lnSpc>
                <a:spcPct val="100000"/>
              </a:lnSpc>
              <a:spcBef>
                <a:spcPts val="360"/>
              </a:spcBef>
              <a:spcAft>
                <a:spcPts val="0"/>
              </a:spcAft>
              <a:buSzPts val="1170"/>
              <a:buChar char="■"/>
              <a:defRPr/>
            </a:lvl3pPr>
            <a:lvl4pPr indent="-308610" lvl="3" marL="1828800" algn="l">
              <a:lnSpc>
                <a:spcPct val="100000"/>
              </a:lnSpc>
              <a:spcBef>
                <a:spcPts val="360"/>
              </a:spcBef>
              <a:spcAft>
                <a:spcPts val="0"/>
              </a:spcAft>
              <a:buSzPts val="1260"/>
              <a:buChar char="◻"/>
              <a:defRPr/>
            </a:lvl4pPr>
            <a:lvl5pPr indent="-342900" lvl="4" marL="2286000" algn="l">
              <a:lnSpc>
                <a:spcPct val="100000"/>
              </a:lnSpc>
              <a:spcBef>
                <a:spcPts val="360"/>
              </a:spcBef>
              <a:spcAft>
                <a:spcPts val="0"/>
              </a:spcAft>
              <a:buSzPts val="1800"/>
              <a:buChar char="▪"/>
              <a:defRPr/>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326" name="Google Shape;326;p3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7" name="Google Shape;327;p39"/>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328" name="Google Shape;328;p3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de título" type="title">
  <p:cSld name="TITLE">
    <p:spTree>
      <p:nvGrpSpPr>
        <p:cNvPr id="349" name="Shape 349"/>
        <p:cNvGrpSpPr/>
        <p:nvPr/>
      </p:nvGrpSpPr>
      <p:grpSpPr>
        <a:xfrm>
          <a:off x="0" y="0"/>
          <a:ext cx="0" cy="0"/>
          <a:chOff x="0" y="0"/>
          <a:chExt cx="0" cy="0"/>
        </a:xfrm>
      </p:grpSpPr>
      <p:sp>
        <p:nvSpPr>
          <p:cNvPr id="350" name="Google Shape;350;p41"/>
          <p:cNvSpPr txBox="1"/>
          <p:nvPr>
            <p:ph type="ctrTitle"/>
          </p:nvPr>
        </p:nvSpPr>
        <p:spPr>
          <a:xfrm>
            <a:off x="2971800" y="1828800"/>
            <a:ext cx="6019800" cy="2209800"/>
          </a:xfrm>
          <a:prstGeom prst="rect">
            <a:avLst/>
          </a:prstGeom>
          <a:noFill/>
          <a:ln>
            <a:noFill/>
          </a:ln>
        </p:spPr>
        <p:txBody>
          <a:bodyPr anchorCtr="0" anchor="ctr" bIns="45700" lIns="91425" spcFirstLastPara="1" rIns="91425" wrap="square" tIns="45700">
            <a:noAutofit/>
          </a:bodyPr>
          <a:lstStyle>
            <a:lvl1pPr lvl="0" marR="0" algn="l">
              <a:lnSpc>
                <a:spcPct val="100000"/>
              </a:lnSpc>
              <a:spcBef>
                <a:spcPts val="0"/>
              </a:spcBef>
              <a:spcAft>
                <a:spcPts val="0"/>
              </a:spcAft>
              <a:buSzPts val="1400"/>
              <a:buNone/>
              <a:defRPr b="0" i="0" sz="5000" u="none" cap="none" strike="noStrike">
                <a:solidFill>
                  <a:srgbClr val="FFFFFF"/>
                </a:solidFill>
                <a:latin typeface="Arial"/>
                <a:ea typeface="Arial"/>
                <a:cs typeface="Arial"/>
                <a:sym typeface="Arial"/>
              </a:defRPr>
            </a:lvl1pPr>
            <a:lvl2pPr lvl="1"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351" name="Google Shape;351;p41"/>
          <p:cNvSpPr txBox="1"/>
          <p:nvPr>
            <p:ph idx="1" type="subTitle"/>
          </p:nvPr>
        </p:nvSpPr>
        <p:spPr>
          <a:xfrm>
            <a:off x="2971800" y="4267200"/>
            <a:ext cx="6019800" cy="1752600"/>
          </a:xfrm>
          <a:prstGeom prst="rect">
            <a:avLst/>
          </a:prstGeom>
          <a:noFill/>
          <a:ln>
            <a:noFill/>
          </a:ln>
        </p:spPr>
        <p:txBody>
          <a:bodyPr anchorCtr="0" anchor="t" bIns="45700" lIns="91425" spcFirstLastPara="1" rIns="91425" wrap="square" tIns="45700">
            <a:noAutofit/>
          </a:bodyPr>
          <a:lstStyle>
            <a:lvl1pPr lvl="0" marR="0" algn="l">
              <a:lnSpc>
                <a:spcPct val="100000"/>
              </a:lnSpc>
              <a:spcBef>
                <a:spcPts val="680"/>
              </a:spcBef>
              <a:spcAft>
                <a:spcPts val="0"/>
              </a:spcAft>
              <a:buClr>
                <a:schemeClr val="lt2"/>
              </a:buClr>
              <a:buSzPts val="2550"/>
              <a:buFont typeface="Noto Sans Symbols"/>
              <a:buNone/>
              <a:defRPr b="0" i="0" sz="3400" u="none" cap="none" strike="noStrike">
                <a:solidFill>
                  <a:schemeClr val="dk1"/>
                </a:solidFill>
                <a:latin typeface="Arial"/>
                <a:ea typeface="Arial"/>
                <a:cs typeface="Arial"/>
                <a:sym typeface="Arial"/>
              </a:defRPr>
            </a:lvl1pPr>
            <a:lvl2pPr lvl="1" marR="0" algn="l">
              <a:lnSpc>
                <a:spcPct val="100000"/>
              </a:lnSpc>
              <a:spcBef>
                <a:spcPts val="560"/>
              </a:spcBef>
              <a:spcAft>
                <a:spcPts val="0"/>
              </a:spcAft>
              <a:buClr>
                <a:schemeClr val="accent2"/>
              </a:buClr>
              <a:buSzPts val="2240"/>
              <a:buFont typeface="Noto Sans Symbols"/>
              <a:buChar char="◻"/>
              <a:defRPr b="0" i="0" sz="2800" u="none" cap="none" strike="noStrike">
                <a:solidFill>
                  <a:schemeClr val="dk1"/>
                </a:solidFill>
                <a:latin typeface="Arial"/>
                <a:ea typeface="Arial"/>
                <a:cs typeface="Arial"/>
                <a:sym typeface="Arial"/>
              </a:defRPr>
            </a:lvl2pPr>
            <a:lvl3pPr lvl="2" marR="0" algn="l">
              <a:lnSpc>
                <a:spcPct val="100000"/>
              </a:lnSpc>
              <a:spcBef>
                <a:spcPts val="480"/>
              </a:spcBef>
              <a:spcAft>
                <a:spcPts val="0"/>
              </a:spcAft>
              <a:buClr>
                <a:schemeClr val="lt2"/>
              </a:buClr>
              <a:buSzPts val="1560"/>
              <a:buFont typeface="Noto Sans Symbols"/>
              <a:buChar char="■"/>
              <a:defRPr b="0" i="0" sz="2400" u="none" cap="none" strike="noStrike">
                <a:solidFill>
                  <a:schemeClr val="dk1"/>
                </a:solidFill>
                <a:latin typeface="Arial"/>
                <a:ea typeface="Arial"/>
                <a:cs typeface="Arial"/>
                <a:sym typeface="Arial"/>
              </a:defRPr>
            </a:lvl3pPr>
            <a:lvl4pPr lvl="3" marR="0" algn="l">
              <a:lnSpc>
                <a:spcPct val="100000"/>
              </a:lnSpc>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lvl="4" marR="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5pPr>
            <a:lvl6pPr lvl="5" marR="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6pPr>
            <a:lvl7pPr lvl="6" marR="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7pPr>
            <a:lvl8pPr lvl="7" marR="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8pPr>
            <a:lvl9pPr lvl="8" marR="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9pPr>
          </a:lstStyle>
          <a:p/>
        </p:txBody>
      </p:sp>
      <p:sp>
        <p:nvSpPr>
          <p:cNvPr id="352" name="Google Shape;352;p41"/>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marR="0" algn="l">
              <a:lnSpc>
                <a:spcPct val="100000"/>
              </a:lnSpc>
              <a:spcBef>
                <a:spcPts val="0"/>
              </a:spcBef>
              <a:spcAft>
                <a:spcPts val="0"/>
              </a:spcAft>
              <a:buSzPts val="1400"/>
              <a:buNone/>
              <a:defRPr b="0" i="0" sz="20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9pPr>
          </a:lstStyle>
          <a:p/>
        </p:txBody>
      </p:sp>
      <p:sp>
        <p:nvSpPr>
          <p:cNvPr id="353" name="Google Shape;353;p4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algn="ctr">
              <a:lnSpc>
                <a:spcPct val="100000"/>
              </a:lnSpc>
              <a:spcBef>
                <a:spcPts val="0"/>
              </a:spcBef>
              <a:spcAft>
                <a:spcPts val="0"/>
              </a:spcAft>
              <a:buSzPts val="1400"/>
              <a:buNone/>
              <a:defRPr b="0" i="0" sz="12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9pPr>
          </a:lstStyle>
          <a:p/>
        </p:txBody>
      </p:sp>
      <p:sp>
        <p:nvSpPr>
          <p:cNvPr id="354" name="Google Shape;354;p41"/>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m branco" type="blank">
  <p:cSld name="BLANK">
    <p:spTree>
      <p:nvGrpSpPr>
        <p:cNvPr id="371" name="Shape 371"/>
        <p:cNvGrpSpPr/>
        <p:nvPr/>
      </p:nvGrpSpPr>
      <p:grpSpPr>
        <a:xfrm>
          <a:off x="0" y="0"/>
          <a:ext cx="0" cy="0"/>
          <a:chOff x="0" y="0"/>
          <a:chExt cx="0" cy="0"/>
        </a:xfrm>
      </p:grpSpPr>
      <p:sp>
        <p:nvSpPr>
          <p:cNvPr id="372" name="Google Shape;372;p4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algn="ctr">
              <a:lnSpc>
                <a:spcPct val="100000"/>
              </a:lnSpc>
              <a:spcBef>
                <a:spcPts val="0"/>
              </a:spcBef>
              <a:spcAft>
                <a:spcPts val="0"/>
              </a:spcAft>
              <a:buSzPts val="1400"/>
              <a:buNone/>
              <a:defRPr b="0" i="0" sz="12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9pPr>
          </a:lstStyle>
          <a:p/>
        </p:txBody>
      </p:sp>
      <p:sp>
        <p:nvSpPr>
          <p:cNvPr id="373" name="Google Shape;373;p4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74" name="Google Shape;374;p43"/>
          <p:cNvSpPr txBox="1"/>
          <p:nvPr>
            <p:ph idx="10" type="dt"/>
          </p:nvPr>
        </p:nvSpPr>
        <p:spPr>
          <a:xfrm>
            <a:off x="457200" y="6245225"/>
            <a:ext cx="2133600" cy="476100"/>
          </a:xfrm>
          <a:prstGeom prst="rect">
            <a:avLst/>
          </a:prstGeom>
          <a:noFill/>
          <a:ln>
            <a:noFill/>
          </a:ln>
        </p:spPr>
        <p:txBody>
          <a:bodyPr anchorCtr="0" anchor="b" bIns="45700" lIns="91425" spcFirstLastPara="1" rIns="91425" wrap="square" tIns="45700">
            <a:noAutofit/>
          </a:bodyPr>
          <a:lstStyle>
            <a:lvl1pPr lvl="0" marR="0" algn="l">
              <a:lnSpc>
                <a:spcPct val="100000"/>
              </a:lnSpc>
              <a:spcBef>
                <a:spcPts val="0"/>
              </a:spcBef>
              <a:spcAft>
                <a:spcPts val="0"/>
              </a:spcAft>
              <a:buSzPts val="1400"/>
              <a:buNone/>
              <a:defRPr b="0" i="0" sz="20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e conteúdo" type="obj">
  <p:cSld name="OBJECT">
    <p:spTree>
      <p:nvGrpSpPr>
        <p:cNvPr id="375" name="Shape 375"/>
        <p:cNvGrpSpPr/>
        <p:nvPr/>
      </p:nvGrpSpPr>
      <p:grpSpPr>
        <a:xfrm>
          <a:off x="0" y="0"/>
          <a:ext cx="0" cy="0"/>
          <a:chOff x="0" y="0"/>
          <a:chExt cx="0" cy="0"/>
        </a:xfrm>
      </p:grpSpPr>
      <p:sp>
        <p:nvSpPr>
          <p:cNvPr id="376" name="Google Shape;376;p44"/>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377" name="Google Shape;377;p44"/>
          <p:cNvSpPr txBox="1"/>
          <p:nvPr>
            <p:ph idx="1" type="body"/>
          </p:nvPr>
        </p:nvSpPr>
        <p:spPr>
          <a:xfrm>
            <a:off x="457200" y="1981200"/>
            <a:ext cx="8229600" cy="3886200"/>
          </a:xfrm>
          <a:prstGeom prst="rect">
            <a:avLst/>
          </a:prstGeom>
          <a:noFill/>
          <a:ln>
            <a:noFill/>
          </a:ln>
        </p:spPr>
        <p:txBody>
          <a:bodyPr anchorCtr="0" anchor="t" bIns="45700" lIns="91425" spcFirstLastPara="1" rIns="91425" wrap="square" tIns="45700">
            <a:noAutofit/>
          </a:bodyPr>
          <a:lstStyle>
            <a:lvl1pPr indent="-381000" lvl="0" marL="457200" marR="0" algn="l">
              <a:lnSpc>
                <a:spcPct val="100000"/>
              </a:lnSpc>
              <a:spcBef>
                <a:spcPts val="640"/>
              </a:spcBef>
              <a:spcAft>
                <a:spcPts val="0"/>
              </a:spcAft>
              <a:buClr>
                <a:schemeClr val="lt2"/>
              </a:buClr>
              <a:buSzPts val="2400"/>
              <a:buFont typeface="Noto Sans Symbols"/>
              <a:buChar char="■"/>
              <a:defRPr b="0" i="0" sz="3200" u="none" cap="none" strike="noStrike">
                <a:solidFill>
                  <a:schemeClr val="dk1"/>
                </a:solidFill>
                <a:latin typeface="Arial"/>
                <a:ea typeface="Arial"/>
                <a:cs typeface="Arial"/>
                <a:sym typeface="Arial"/>
              </a:defRPr>
            </a:lvl1pPr>
            <a:lvl2pPr indent="-370840" lvl="1" marL="914400" marR="0" algn="l">
              <a:lnSpc>
                <a:spcPct val="100000"/>
              </a:lnSpc>
              <a:spcBef>
                <a:spcPts val="560"/>
              </a:spcBef>
              <a:spcAft>
                <a:spcPts val="0"/>
              </a:spcAft>
              <a:buClr>
                <a:schemeClr val="accent2"/>
              </a:buClr>
              <a:buSzPts val="2240"/>
              <a:buFont typeface="Noto Sans Symbols"/>
              <a:buChar char="◻"/>
              <a:defRPr b="0" i="0" sz="2800" u="none" cap="none" strike="noStrike">
                <a:solidFill>
                  <a:schemeClr val="dk1"/>
                </a:solidFill>
                <a:latin typeface="Arial"/>
                <a:ea typeface="Arial"/>
                <a:cs typeface="Arial"/>
                <a:sym typeface="Arial"/>
              </a:defRPr>
            </a:lvl2pPr>
            <a:lvl3pPr indent="-327660" lvl="2" marL="1371600" marR="0" algn="l">
              <a:lnSpc>
                <a:spcPct val="100000"/>
              </a:lnSpc>
              <a:spcBef>
                <a:spcPts val="480"/>
              </a:spcBef>
              <a:spcAft>
                <a:spcPts val="0"/>
              </a:spcAft>
              <a:buClr>
                <a:schemeClr val="lt2"/>
              </a:buClr>
              <a:buSzPts val="1560"/>
              <a:buFont typeface="Noto Sans Symbols"/>
              <a:buChar char="■"/>
              <a:defRPr b="0" i="0" sz="2400" u="none" cap="none" strike="noStrike">
                <a:solidFill>
                  <a:schemeClr val="dk1"/>
                </a:solidFill>
                <a:latin typeface="Arial"/>
                <a:ea typeface="Arial"/>
                <a:cs typeface="Arial"/>
                <a:sym typeface="Arial"/>
              </a:defRPr>
            </a:lvl3pPr>
            <a:lvl4pPr indent="-317500" lvl="3" marL="1828800" marR="0" algn="l">
              <a:lnSpc>
                <a:spcPct val="100000"/>
              </a:lnSpc>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55600" lvl="4" marL="2286000" marR="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5pPr>
            <a:lvl6pPr indent="-355600" lvl="5" marL="2743200" marR="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6pPr>
            <a:lvl7pPr indent="-355600" lvl="6" marL="3200400" marR="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7pPr>
            <a:lvl8pPr indent="-355600" lvl="7" marL="3657600" marR="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8pPr>
            <a:lvl9pPr indent="-355600" lvl="8" marL="4114800" marR="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9pPr>
          </a:lstStyle>
          <a:p/>
        </p:txBody>
      </p:sp>
      <p:sp>
        <p:nvSpPr>
          <p:cNvPr id="378" name="Google Shape;378;p4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algn="ctr">
              <a:lnSpc>
                <a:spcPct val="100000"/>
              </a:lnSpc>
              <a:spcBef>
                <a:spcPts val="0"/>
              </a:spcBef>
              <a:spcAft>
                <a:spcPts val="0"/>
              </a:spcAft>
              <a:buSzPts val="1400"/>
              <a:buNone/>
              <a:defRPr b="0" i="0" sz="12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9pPr>
          </a:lstStyle>
          <a:p/>
        </p:txBody>
      </p:sp>
      <p:sp>
        <p:nvSpPr>
          <p:cNvPr id="379" name="Google Shape;379;p4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80" name="Google Shape;380;p44"/>
          <p:cNvSpPr txBox="1"/>
          <p:nvPr>
            <p:ph idx="10" type="dt"/>
          </p:nvPr>
        </p:nvSpPr>
        <p:spPr>
          <a:xfrm>
            <a:off x="457200" y="6245225"/>
            <a:ext cx="2133600" cy="476100"/>
          </a:xfrm>
          <a:prstGeom prst="rect">
            <a:avLst/>
          </a:prstGeom>
          <a:noFill/>
          <a:ln>
            <a:noFill/>
          </a:ln>
        </p:spPr>
        <p:txBody>
          <a:bodyPr anchorCtr="0" anchor="b" bIns="45700" lIns="91425" spcFirstLastPara="1" rIns="91425" wrap="square" tIns="45700">
            <a:noAutofit/>
          </a:bodyPr>
          <a:lstStyle>
            <a:lvl1pPr lvl="0" marR="0" algn="l">
              <a:lnSpc>
                <a:spcPct val="100000"/>
              </a:lnSpc>
              <a:spcBef>
                <a:spcPts val="0"/>
              </a:spcBef>
              <a:spcAft>
                <a:spcPts val="0"/>
              </a:spcAft>
              <a:buSzPts val="1400"/>
              <a:buNone/>
              <a:defRPr b="0" i="0" sz="20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texto e conteúdo" type="txAndObj">
  <p:cSld name="TEXT_AND_OBJECT">
    <p:spTree>
      <p:nvGrpSpPr>
        <p:cNvPr id="381" name="Shape 381"/>
        <p:cNvGrpSpPr/>
        <p:nvPr/>
      </p:nvGrpSpPr>
      <p:grpSpPr>
        <a:xfrm>
          <a:off x="0" y="0"/>
          <a:ext cx="0" cy="0"/>
          <a:chOff x="0" y="0"/>
          <a:chExt cx="0" cy="0"/>
        </a:xfrm>
      </p:grpSpPr>
      <p:sp>
        <p:nvSpPr>
          <p:cNvPr id="382" name="Google Shape;382;p45"/>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383" name="Google Shape;383;p45"/>
          <p:cNvSpPr txBox="1"/>
          <p:nvPr>
            <p:ph idx="1" type="body"/>
          </p:nvPr>
        </p:nvSpPr>
        <p:spPr>
          <a:xfrm>
            <a:off x="457200" y="1981200"/>
            <a:ext cx="4038600" cy="3886200"/>
          </a:xfrm>
          <a:prstGeom prst="rect">
            <a:avLst/>
          </a:prstGeom>
          <a:noFill/>
          <a:ln>
            <a:noFill/>
          </a:ln>
        </p:spPr>
        <p:txBody>
          <a:bodyPr anchorCtr="0" anchor="t" bIns="45700" lIns="91425" spcFirstLastPara="1" rIns="91425" wrap="square" tIns="45700">
            <a:noAutofit/>
          </a:bodyPr>
          <a:lstStyle>
            <a:lvl1pPr indent="-381000" lvl="0" marL="457200" marR="0" algn="l">
              <a:lnSpc>
                <a:spcPct val="100000"/>
              </a:lnSpc>
              <a:spcBef>
                <a:spcPts val="640"/>
              </a:spcBef>
              <a:spcAft>
                <a:spcPts val="0"/>
              </a:spcAft>
              <a:buClr>
                <a:schemeClr val="lt2"/>
              </a:buClr>
              <a:buSzPts val="2400"/>
              <a:buFont typeface="Noto Sans Symbols"/>
              <a:buChar char="■"/>
              <a:defRPr b="0" i="0" sz="3200" u="none" cap="none" strike="noStrike">
                <a:solidFill>
                  <a:schemeClr val="dk1"/>
                </a:solidFill>
                <a:latin typeface="Arial"/>
                <a:ea typeface="Arial"/>
                <a:cs typeface="Arial"/>
                <a:sym typeface="Arial"/>
              </a:defRPr>
            </a:lvl1pPr>
            <a:lvl2pPr indent="-370840" lvl="1" marL="914400" marR="0" algn="l">
              <a:lnSpc>
                <a:spcPct val="100000"/>
              </a:lnSpc>
              <a:spcBef>
                <a:spcPts val="560"/>
              </a:spcBef>
              <a:spcAft>
                <a:spcPts val="0"/>
              </a:spcAft>
              <a:buClr>
                <a:schemeClr val="accent2"/>
              </a:buClr>
              <a:buSzPts val="2240"/>
              <a:buFont typeface="Noto Sans Symbols"/>
              <a:buChar char="◻"/>
              <a:defRPr b="0" i="0" sz="2800" u="none" cap="none" strike="noStrike">
                <a:solidFill>
                  <a:schemeClr val="dk1"/>
                </a:solidFill>
                <a:latin typeface="Arial"/>
                <a:ea typeface="Arial"/>
                <a:cs typeface="Arial"/>
                <a:sym typeface="Arial"/>
              </a:defRPr>
            </a:lvl2pPr>
            <a:lvl3pPr indent="-327660" lvl="2" marL="1371600" marR="0" algn="l">
              <a:lnSpc>
                <a:spcPct val="100000"/>
              </a:lnSpc>
              <a:spcBef>
                <a:spcPts val="480"/>
              </a:spcBef>
              <a:spcAft>
                <a:spcPts val="0"/>
              </a:spcAft>
              <a:buClr>
                <a:schemeClr val="lt2"/>
              </a:buClr>
              <a:buSzPts val="1560"/>
              <a:buFont typeface="Noto Sans Symbols"/>
              <a:buChar char="■"/>
              <a:defRPr b="0" i="0" sz="2400" u="none" cap="none" strike="noStrike">
                <a:solidFill>
                  <a:schemeClr val="dk1"/>
                </a:solidFill>
                <a:latin typeface="Arial"/>
                <a:ea typeface="Arial"/>
                <a:cs typeface="Arial"/>
                <a:sym typeface="Arial"/>
              </a:defRPr>
            </a:lvl3pPr>
            <a:lvl4pPr indent="-317500" lvl="3" marL="1828800" marR="0" algn="l">
              <a:lnSpc>
                <a:spcPct val="100000"/>
              </a:lnSpc>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55600" lvl="4" marL="2286000" marR="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5pPr>
            <a:lvl6pPr indent="-355600" lvl="5" marL="2743200" marR="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6pPr>
            <a:lvl7pPr indent="-355600" lvl="6" marL="3200400" marR="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7pPr>
            <a:lvl8pPr indent="-355600" lvl="7" marL="3657600" marR="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8pPr>
            <a:lvl9pPr indent="-355600" lvl="8" marL="4114800" marR="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9pPr>
          </a:lstStyle>
          <a:p/>
        </p:txBody>
      </p:sp>
      <p:sp>
        <p:nvSpPr>
          <p:cNvPr id="384" name="Google Shape;384;p45"/>
          <p:cNvSpPr txBox="1"/>
          <p:nvPr>
            <p:ph idx="2" type="body"/>
          </p:nvPr>
        </p:nvSpPr>
        <p:spPr>
          <a:xfrm>
            <a:off x="4648200" y="1981200"/>
            <a:ext cx="4038600" cy="3886200"/>
          </a:xfrm>
          <a:prstGeom prst="rect">
            <a:avLst/>
          </a:prstGeom>
          <a:noFill/>
          <a:ln>
            <a:noFill/>
          </a:ln>
        </p:spPr>
        <p:txBody>
          <a:bodyPr anchorCtr="0" anchor="t" bIns="45700" lIns="91425" spcFirstLastPara="1" rIns="91425" wrap="square" tIns="45700">
            <a:noAutofit/>
          </a:bodyPr>
          <a:lstStyle>
            <a:lvl1pPr indent="-381000" lvl="0" marL="457200" marR="0" algn="l">
              <a:lnSpc>
                <a:spcPct val="100000"/>
              </a:lnSpc>
              <a:spcBef>
                <a:spcPts val="640"/>
              </a:spcBef>
              <a:spcAft>
                <a:spcPts val="0"/>
              </a:spcAft>
              <a:buClr>
                <a:schemeClr val="lt2"/>
              </a:buClr>
              <a:buSzPts val="2400"/>
              <a:buFont typeface="Noto Sans Symbols"/>
              <a:buChar char="■"/>
              <a:defRPr b="0" i="0" sz="3200" u="none" cap="none" strike="noStrike">
                <a:solidFill>
                  <a:schemeClr val="dk1"/>
                </a:solidFill>
                <a:latin typeface="Arial"/>
                <a:ea typeface="Arial"/>
                <a:cs typeface="Arial"/>
                <a:sym typeface="Arial"/>
              </a:defRPr>
            </a:lvl1pPr>
            <a:lvl2pPr indent="-370840" lvl="1" marL="914400" marR="0" algn="l">
              <a:lnSpc>
                <a:spcPct val="100000"/>
              </a:lnSpc>
              <a:spcBef>
                <a:spcPts val="560"/>
              </a:spcBef>
              <a:spcAft>
                <a:spcPts val="0"/>
              </a:spcAft>
              <a:buClr>
                <a:schemeClr val="accent2"/>
              </a:buClr>
              <a:buSzPts val="2240"/>
              <a:buFont typeface="Noto Sans Symbols"/>
              <a:buChar char="◻"/>
              <a:defRPr b="0" i="0" sz="2800" u="none" cap="none" strike="noStrike">
                <a:solidFill>
                  <a:schemeClr val="dk1"/>
                </a:solidFill>
                <a:latin typeface="Arial"/>
                <a:ea typeface="Arial"/>
                <a:cs typeface="Arial"/>
                <a:sym typeface="Arial"/>
              </a:defRPr>
            </a:lvl2pPr>
            <a:lvl3pPr indent="-327660" lvl="2" marL="1371600" marR="0" algn="l">
              <a:lnSpc>
                <a:spcPct val="100000"/>
              </a:lnSpc>
              <a:spcBef>
                <a:spcPts val="480"/>
              </a:spcBef>
              <a:spcAft>
                <a:spcPts val="0"/>
              </a:spcAft>
              <a:buClr>
                <a:schemeClr val="lt2"/>
              </a:buClr>
              <a:buSzPts val="1560"/>
              <a:buFont typeface="Noto Sans Symbols"/>
              <a:buChar char="■"/>
              <a:defRPr b="0" i="0" sz="2400" u="none" cap="none" strike="noStrike">
                <a:solidFill>
                  <a:schemeClr val="dk1"/>
                </a:solidFill>
                <a:latin typeface="Arial"/>
                <a:ea typeface="Arial"/>
                <a:cs typeface="Arial"/>
                <a:sym typeface="Arial"/>
              </a:defRPr>
            </a:lvl3pPr>
            <a:lvl4pPr indent="-317500" lvl="3" marL="1828800" marR="0" algn="l">
              <a:lnSpc>
                <a:spcPct val="100000"/>
              </a:lnSpc>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55600" lvl="4" marL="2286000" marR="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5pPr>
            <a:lvl6pPr indent="-355600" lvl="5" marL="2743200" marR="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6pPr>
            <a:lvl7pPr indent="-355600" lvl="6" marL="3200400" marR="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7pPr>
            <a:lvl8pPr indent="-355600" lvl="7" marL="3657600" marR="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8pPr>
            <a:lvl9pPr indent="-355600" lvl="8" marL="4114800" marR="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9pPr>
          </a:lstStyle>
          <a:p/>
        </p:txBody>
      </p:sp>
      <p:sp>
        <p:nvSpPr>
          <p:cNvPr id="385" name="Google Shape;385;p4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algn="ctr">
              <a:lnSpc>
                <a:spcPct val="100000"/>
              </a:lnSpc>
              <a:spcBef>
                <a:spcPts val="0"/>
              </a:spcBef>
              <a:spcAft>
                <a:spcPts val="0"/>
              </a:spcAft>
              <a:buSzPts val="1400"/>
              <a:buNone/>
              <a:defRPr b="0" i="0" sz="12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9pPr>
          </a:lstStyle>
          <a:p/>
        </p:txBody>
      </p:sp>
      <p:sp>
        <p:nvSpPr>
          <p:cNvPr id="386" name="Google Shape;386;p45"/>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87" name="Google Shape;387;p45"/>
          <p:cNvSpPr txBox="1"/>
          <p:nvPr>
            <p:ph idx="10" type="dt"/>
          </p:nvPr>
        </p:nvSpPr>
        <p:spPr>
          <a:xfrm>
            <a:off x="457200" y="6245225"/>
            <a:ext cx="2133600" cy="476100"/>
          </a:xfrm>
          <a:prstGeom prst="rect">
            <a:avLst/>
          </a:prstGeom>
          <a:noFill/>
          <a:ln>
            <a:noFill/>
          </a:ln>
        </p:spPr>
        <p:txBody>
          <a:bodyPr anchorCtr="0" anchor="b" bIns="45700" lIns="91425" spcFirstLastPara="1" rIns="91425" wrap="square" tIns="45700">
            <a:noAutofit/>
          </a:bodyPr>
          <a:lstStyle>
            <a:lvl1pPr lvl="0" marR="0" algn="l">
              <a:lnSpc>
                <a:spcPct val="100000"/>
              </a:lnSpc>
              <a:spcBef>
                <a:spcPts val="0"/>
              </a:spcBef>
              <a:spcAft>
                <a:spcPts val="0"/>
              </a:spcAft>
              <a:buSzPts val="1400"/>
              <a:buNone/>
              <a:defRPr b="0" i="0" sz="20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e texto verticais" type="vertTitleAndTx">
  <p:cSld name="VERTICAL_TITLE_AND_VERTICAL_TEXT">
    <p:spTree>
      <p:nvGrpSpPr>
        <p:cNvPr id="64" name="Shape 64"/>
        <p:cNvGrpSpPr/>
        <p:nvPr/>
      </p:nvGrpSpPr>
      <p:grpSpPr>
        <a:xfrm>
          <a:off x="0" y="0"/>
          <a:ext cx="0" cy="0"/>
          <a:chOff x="0" y="0"/>
          <a:chExt cx="0" cy="0"/>
        </a:xfrm>
      </p:grpSpPr>
      <p:sp>
        <p:nvSpPr>
          <p:cNvPr id="65" name="Google Shape;65;p6"/>
          <p:cNvSpPr txBox="1"/>
          <p:nvPr>
            <p:ph type="title"/>
          </p:nvPr>
        </p:nvSpPr>
        <p:spPr>
          <a:xfrm rot="5400000">
            <a:off x="4953000" y="2133600"/>
            <a:ext cx="5410200" cy="20574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 name="Google Shape;66;p6"/>
          <p:cNvSpPr txBox="1"/>
          <p:nvPr>
            <p:ph idx="1" type="body"/>
          </p:nvPr>
        </p:nvSpPr>
        <p:spPr>
          <a:xfrm rot="5400000">
            <a:off x="762000" y="152400"/>
            <a:ext cx="5410200" cy="6019800"/>
          </a:xfrm>
          <a:prstGeom prst="rect">
            <a:avLst/>
          </a:prstGeom>
          <a:noFill/>
          <a:ln>
            <a:noFill/>
          </a:ln>
        </p:spPr>
        <p:txBody>
          <a:bodyPr anchorCtr="0" anchor="t" bIns="45700" lIns="91425" spcFirstLastPara="1" rIns="91425" wrap="square" tIns="45700">
            <a:noAutofit/>
          </a:bodyPr>
          <a:lstStyle>
            <a:lvl1pPr indent="-314325" lvl="0" marL="457200" algn="l">
              <a:lnSpc>
                <a:spcPct val="100000"/>
              </a:lnSpc>
              <a:spcBef>
                <a:spcPts val="360"/>
              </a:spcBef>
              <a:spcAft>
                <a:spcPts val="0"/>
              </a:spcAft>
              <a:buSzPts val="1350"/>
              <a:buChar char="■"/>
              <a:defRPr/>
            </a:lvl1pPr>
            <a:lvl2pPr indent="-320040" lvl="1" marL="914400" algn="l">
              <a:lnSpc>
                <a:spcPct val="100000"/>
              </a:lnSpc>
              <a:spcBef>
                <a:spcPts val="360"/>
              </a:spcBef>
              <a:spcAft>
                <a:spcPts val="0"/>
              </a:spcAft>
              <a:buSzPts val="1440"/>
              <a:buChar char="◻"/>
              <a:defRPr/>
            </a:lvl2pPr>
            <a:lvl3pPr indent="-302894" lvl="2" marL="1371600" algn="l">
              <a:lnSpc>
                <a:spcPct val="100000"/>
              </a:lnSpc>
              <a:spcBef>
                <a:spcPts val="360"/>
              </a:spcBef>
              <a:spcAft>
                <a:spcPts val="0"/>
              </a:spcAft>
              <a:buSzPts val="1170"/>
              <a:buChar char="■"/>
              <a:defRPr/>
            </a:lvl3pPr>
            <a:lvl4pPr indent="-308610" lvl="3" marL="1828800" algn="l">
              <a:lnSpc>
                <a:spcPct val="100000"/>
              </a:lnSpc>
              <a:spcBef>
                <a:spcPts val="360"/>
              </a:spcBef>
              <a:spcAft>
                <a:spcPts val="0"/>
              </a:spcAft>
              <a:buSzPts val="1260"/>
              <a:buChar char="◻"/>
              <a:defRPr/>
            </a:lvl4pPr>
            <a:lvl5pPr indent="-342900" lvl="4" marL="2286000" algn="l">
              <a:lnSpc>
                <a:spcPct val="100000"/>
              </a:lnSpc>
              <a:spcBef>
                <a:spcPts val="360"/>
              </a:spcBef>
              <a:spcAft>
                <a:spcPts val="0"/>
              </a:spcAft>
              <a:buSzPts val="1800"/>
              <a:buChar char="▪"/>
              <a:defRPr/>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67" name="Google Shape;67;p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8" name="Google Shape;68;p6"/>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1pPr>
            <a:lvl2pPr indent="0" lvl="1"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2pPr>
            <a:lvl3pPr indent="0" lvl="2"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3pPr>
            <a:lvl4pPr indent="0" lvl="3"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4pPr>
            <a:lvl5pPr indent="0" lvl="4"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5pPr>
            <a:lvl6pPr indent="0" lvl="5"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6pPr>
            <a:lvl7pPr indent="0" lvl="6"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7pPr>
            <a:lvl8pPr indent="0" lvl="7"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8pPr>
            <a:lvl9pPr indent="0" lvl="8"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69" name="Google Shape;69;p6"/>
          <p:cNvSpPr txBox="1"/>
          <p:nvPr>
            <p:ph idx="10" type="dt"/>
          </p:nvPr>
        </p:nvSpPr>
        <p:spPr>
          <a:xfrm>
            <a:off x="457200" y="6245225"/>
            <a:ext cx="2133600" cy="4761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e texto verticais" type="vertTitleAndTx">
  <p:cSld name="VERTICAL_TITLE_AND_VERTICAL_TEXT">
    <p:spTree>
      <p:nvGrpSpPr>
        <p:cNvPr id="388" name="Shape 388"/>
        <p:cNvGrpSpPr/>
        <p:nvPr/>
      </p:nvGrpSpPr>
      <p:grpSpPr>
        <a:xfrm>
          <a:off x="0" y="0"/>
          <a:ext cx="0" cy="0"/>
          <a:chOff x="0" y="0"/>
          <a:chExt cx="0" cy="0"/>
        </a:xfrm>
      </p:grpSpPr>
      <p:sp>
        <p:nvSpPr>
          <p:cNvPr id="389" name="Google Shape;389;p46"/>
          <p:cNvSpPr txBox="1"/>
          <p:nvPr>
            <p:ph type="title"/>
          </p:nvPr>
        </p:nvSpPr>
        <p:spPr>
          <a:xfrm rot="5400000">
            <a:off x="4953000" y="2133600"/>
            <a:ext cx="5410200" cy="2057400"/>
          </a:xfrm>
          <a:prstGeom prst="rect">
            <a:avLst/>
          </a:prstGeom>
          <a:noFill/>
          <a:ln>
            <a:noFill/>
          </a:ln>
        </p:spPr>
        <p:txBody>
          <a:bodyPr anchorCtr="0" anchor="ctr" bIns="45700" lIns="91425" spcFirstLastPara="1" rIns="91425" wrap="square" tIns="45700">
            <a:noAutofit/>
          </a:bodyPr>
          <a:lstStyle>
            <a:lvl1pPr lvl="0"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390" name="Google Shape;390;p46"/>
          <p:cNvSpPr txBox="1"/>
          <p:nvPr>
            <p:ph idx="1" type="body"/>
          </p:nvPr>
        </p:nvSpPr>
        <p:spPr>
          <a:xfrm rot="5400000">
            <a:off x="762000" y="152400"/>
            <a:ext cx="5410200" cy="6019800"/>
          </a:xfrm>
          <a:prstGeom prst="rect">
            <a:avLst/>
          </a:prstGeom>
          <a:noFill/>
          <a:ln>
            <a:noFill/>
          </a:ln>
        </p:spPr>
        <p:txBody>
          <a:bodyPr anchorCtr="0" anchor="t" bIns="45700" lIns="91425" spcFirstLastPara="1" rIns="91425" wrap="square" tIns="45700">
            <a:noAutofit/>
          </a:bodyPr>
          <a:lstStyle>
            <a:lvl1pPr indent="-381000" lvl="0" marL="457200" marR="0" algn="l">
              <a:lnSpc>
                <a:spcPct val="100000"/>
              </a:lnSpc>
              <a:spcBef>
                <a:spcPts val="640"/>
              </a:spcBef>
              <a:spcAft>
                <a:spcPts val="0"/>
              </a:spcAft>
              <a:buClr>
                <a:schemeClr val="lt2"/>
              </a:buClr>
              <a:buSzPts val="2400"/>
              <a:buFont typeface="Noto Sans Symbols"/>
              <a:buChar char="■"/>
              <a:defRPr b="0" i="0" sz="3200" u="none" cap="none" strike="noStrike">
                <a:solidFill>
                  <a:schemeClr val="dk1"/>
                </a:solidFill>
                <a:latin typeface="Arial"/>
                <a:ea typeface="Arial"/>
                <a:cs typeface="Arial"/>
                <a:sym typeface="Arial"/>
              </a:defRPr>
            </a:lvl1pPr>
            <a:lvl2pPr indent="-370840" lvl="1" marL="914400" marR="0" algn="l">
              <a:lnSpc>
                <a:spcPct val="100000"/>
              </a:lnSpc>
              <a:spcBef>
                <a:spcPts val="560"/>
              </a:spcBef>
              <a:spcAft>
                <a:spcPts val="0"/>
              </a:spcAft>
              <a:buClr>
                <a:schemeClr val="accent2"/>
              </a:buClr>
              <a:buSzPts val="2240"/>
              <a:buFont typeface="Noto Sans Symbols"/>
              <a:buChar char="◻"/>
              <a:defRPr b="0" i="0" sz="2800" u="none" cap="none" strike="noStrike">
                <a:solidFill>
                  <a:schemeClr val="dk1"/>
                </a:solidFill>
                <a:latin typeface="Arial"/>
                <a:ea typeface="Arial"/>
                <a:cs typeface="Arial"/>
                <a:sym typeface="Arial"/>
              </a:defRPr>
            </a:lvl2pPr>
            <a:lvl3pPr indent="-327660" lvl="2" marL="1371600" marR="0" algn="l">
              <a:lnSpc>
                <a:spcPct val="100000"/>
              </a:lnSpc>
              <a:spcBef>
                <a:spcPts val="480"/>
              </a:spcBef>
              <a:spcAft>
                <a:spcPts val="0"/>
              </a:spcAft>
              <a:buClr>
                <a:schemeClr val="lt2"/>
              </a:buClr>
              <a:buSzPts val="1560"/>
              <a:buFont typeface="Noto Sans Symbols"/>
              <a:buChar char="■"/>
              <a:defRPr b="0" i="0" sz="2400" u="none" cap="none" strike="noStrike">
                <a:solidFill>
                  <a:schemeClr val="dk1"/>
                </a:solidFill>
                <a:latin typeface="Arial"/>
                <a:ea typeface="Arial"/>
                <a:cs typeface="Arial"/>
                <a:sym typeface="Arial"/>
              </a:defRPr>
            </a:lvl3pPr>
            <a:lvl4pPr indent="-317500" lvl="3" marL="1828800" marR="0" algn="l">
              <a:lnSpc>
                <a:spcPct val="100000"/>
              </a:lnSpc>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55600" lvl="4" marL="2286000" marR="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5pPr>
            <a:lvl6pPr indent="-355600" lvl="5" marL="2743200" marR="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6pPr>
            <a:lvl7pPr indent="-355600" lvl="6" marL="3200400" marR="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7pPr>
            <a:lvl8pPr indent="-355600" lvl="7" marL="3657600" marR="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8pPr>
            <a:lvl9pPr indent="-355600" lvl="8" marL="4114800" marR="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9pPr>
          </a:lstStyle>
          <a:p/>
        </p:txBody>
      </p:sp>
      <p:sp>
        <p:nvSpPr>
          <p:cNvPr id="391" name="Google Shape;391;p4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algn="ctr">
              <a:lnSpc>
                <a:spcPct val="100000"/>
              </a:lnSpc>
              <a:spcBef>
                <a:spcPts val="0"/>
              </a:spcBef>
              <a:spcAft>
                <a:spcPts val="0"/>
              </a:spcAft>
              <a:buSzPts val="1400"/>
              <a:buNone/>
              <a:defRPr b="0" i="0" sz="12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9pPr>
          </a:lstStyle>
          <a:p/>
        </p:txBody>
      </p:sp>
      <p:sp>
        <p:nvSpPr>
          <p:cNvPr id="392" name="Google Shape;392;p46"/>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93" name="Google Shape;393;p46"/>
          <p:cNvSpPr txBox="1"/>
          <p:nvPr>
            <p:ph idx="10" type="dt"/>
          </p:nvPr>
        </p:nvSpPr>
        <p:spPr>
          <a:xfrm>
            <a:off x="457200" y="6245225"/>
            <a:ext cx="2133600" cy="476100"/>
          </a:xfrm>
          <a:prstGeom prst="rect">
            <a:avLst/>
          </a:prstGeom>
          <a:noFill/>
          <a:ln>
            <a:noFill/>
          </a:ln>
        </p:spPr>
        <p:txBody>
          <a:bodyPr anchorCtr="0" anchor="b" bIns="45700" lIns="91425" spcFirstLastPara="1" rIns="91425" wrap="square" tIns="45700">
            <a:noAutofit/>
          </a:bodyPr>
          <a:lstStyle>
            <a:lvl1pPr lvl="0" marR="0" algn="l">
              <a:lnSpc>
                <a:spcPct val="100000"/>
              </a:lnSpc>
              <a:spcBef>
                <a:spcPts val="0"/>
              </a:spcBef>
              <a:spcAft>
                <a:spcPts val="0"/>
              </a:spcAft>
              <a:buSzPts val="1400"/>
              <a:buNone/>
              <a:defRPr b="0" i="0" sz="20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e texto vertical" type="vertTx">
  <p:cSld name="VERTICAL_TEXT">
    <p:spTree>
      <p:nvGrpSpPr>
        <p:cNvPr id="394" name="Shape 394"/>
        <p:cNvGrpSpPr/>
        <p:nvPr/>
      </p:nvGrpSpPr>
      <p:grpSpPr>
        <a:xfrm>
          <a:off x="0" y="0"/>
          <a:ext cx="0" cy="0"/>
          <a:chOff x="0" y="0"/>
          <a:chExt cx="0" cy="0"/>
        </a:xfrm>
      </p:grpSpPr>
      <p:sp>
        <p:nvSpPr>
          <p:cNvPr id="395" name="Google Shape;395;p47"/>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396" name="Google Shape;396;p47"/>
          <p:cNvSpPr txBox="1"/>
          <p:nvPr>
            <p:ph idx="1" type="body"/>
          </p:nvPr>
        </p:nvSpPr>
        <p:spPr>
          <a:xfrm rot="5400000">
            <a:off x="2628900" y="-190500"/>
            <a:ext cx="3886200" cy="8229600"/>
          </a:xfrm>
          <a:prstGeom prst="rect">
            <a:avLst/>
          </a:prstGeom>
          <a:noFill/>
          <a:ln>
            <a:noFill/>
          </a:ln>
        </p:spPr>
        <p:txBody>
          <a:bodyPr anchorCtr="0" anchor="t" bIns="45700" lIns="91425" spcFirstLastPara="1" rIns="91425" wrap="square" tIns="45700">
            <a:noAutofit/>
          </a:bodyPr>
          <a:lstStyle>
            <a:lvl1pPr indent="-381000" lvl="0" marL="457200" marR="0" algn="l">
              <a:lnSpc>
                <a:spcPct val="100000"/>
              </a:lnSpc>
              <a:spcBef>
                <a:spcPts val="640"/>
              </a:spcBef>
              <a:spcAft>
                <a:spcPts val="0"/>
              </a:spcAft>
              <a:buClr>
                <a:schemeClr val="lt2"/>
              </a:buClr>
              <a:buSzPts val="2400"/>
              <a:buFont typeface="Noto Sans Symbols"/>
              <a:buChar char="■"/>
              <a:defRPr b="0" i="0" sz="3200" u="none" cap="none" strike="noStrike">
                <a:solidFill>
                  <a:schemeClr val="dk1"/>
                </a:solidFill>
                <a:latin typeface="Arial"/>
                <a:ea typeface="Arial"/>
                <a:cs typeface="Arial"/>
                <a:sym typeface="Arial"/>
              </a:defRPr>
            </a:lvl1pPr>
            <a:lvl2pPr indent="-370840" lvl="1" marL="914400" marR="0" algn="l">
              <a:lnSpc>
                <a:spcPct val="100000"/>
              </a:lnSpc>
              <a:spcBef>
                <a:spcPts val="560"/>
              </a:spcBef>
              <a:spcAft>
                <a:spcPts val="0"/>
              </a:spcAft>
              <a:buClr>
                <a:schemeClr val="accent2"/>
              </a:buClr>
              <a:buSzPts val="2240"/>
              <a:buFont typeface="Noto Sans Symbols"/>
              <a:buChar char="◻"/>
              <a:defRPr b="0" i="0" sz="2800" u="none" cap="none" strike="noStrike">
                <a:solidFill>
                  <a:schemeClr val="dk1"/>
                </a:solidFill>
                <a:latin typeface="Arial"/>
                <a:ea typeface="Arial"/>
                <a:cs typeface="Arial"/>
                <a:sym typeface="Arial"/>
              </a:defRPr>
            </a:lvl2pPr>
            <a:lvl3pPr indent="-327660" lvl="2" marL="1371600" marR="0" algn="l">
              <a:lnSpc>
                <a:spcPct val="100000"/>
              </a:lnSpc>
              <a:spcBef>
                <a:spcPts val="480"/>
              </a:spcBef>
              <a:spcAft>
                <a:spcPts val="0"/>
              </a:spcAft>
              <a:buClr>
                <a:schemeClr val="lt2"/>
              </a:buClr>
              <a:buSzPts val="1560"/>
              <a:buFont typeface="Noto Sans Symbols"/>
              <a:buChar char="■"/>
              <a:defRPr b="0" i="0" sz="2400" u="none" cap="none" strike="noStrike">
                <a:solidFill>
                  <a:schemeClr val="dk1"/>
                </a:solidFill>
                <a:latin typeface="Arial"/>
                <a:ea typeface="Arial"/>
                <a:cs typeface="Arial"/>
                <a:sym typeface="Arial"/>
              </a:defRPr>
            </a:lvl3pPr>
            <a:lvl4pPr indent="-317500" lvl="3" marL="1828800" marR="0" algn="l">
              <a:lnSpc>
                <a:spcPct val="100000"/>
              </a:lnSpc>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55600" lvl="4" marL="2286000" marR="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5pPr>
            <a:lvl6pPr indent="-355600" lvl="5" marL="2743200" marR="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6pPr>
            <a:lvl7pPr indent="-355600" lvl="6" marL="3200400" marR="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7pPr>
            <a:lvl8pPr indent="-355600" lvl="7" marL="3657600" marR="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8pPr>
            <a:lvl9pPr indent="-355600" lvl="8" marL="4114800" marR="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9pPr>
          </a:lstStyle>
          <a:p/>
        </p:txBody>
      </p:sp>
      <p:sp>
        <p:nvSpPr>
          <p:cNvPr id="397" name="Google Shape;397;p4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algn="ctr">
              <a:lnSpc>
                <a:spcPct val="100000"/>
              </a:lnSpc>
              <a:spcBef>
                <a:spcPts val="0"/>
              </a:spcBef>
              <a:spcAft>
                <a:spcPts val="0"/>
              </a:spcAft>
              <a:buSzPts val="1400"/>
              <a:buNone/>
              <a:defRPr b="0" i="0" sz="12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9pPr>
          </a:lstStyle>
          <a:p/>
        </p:txBody>
      </p:sp>
      <p:sp>
        <p:nvSpPr>
          <p:cNvPr id="398" name="Google Shape;398;p47"/>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99" name="Google Shape;399;p47"/>
          <p:cNvSpPr txBox="1"/>
          <p:nvPr>
            <p:ph idx="10" type="dt"/>
          </p:nvPr>
        </p:nvSpPr>
        <p:spPr>
          <a:xfrm>
            <a:off x="457200" y="6245225"/>
            <a:ext cx="2133600" cy="476100"/>
          </a:xfrm>
          <a:prstGeom prst="rect">
            <a:avLst/>
          </a:prstGeom>
          <a:noFill/>
          <a:ln>
            <a:noFill/>
          </a:ln>
        </p:spPr>
        <p:txBody>
          <a:bodyPr anchorCtr="0" anchor="b" bIns="45700" lIns="91425" spcFirstLastPara="1" rIns="91425" wrap="square" tIns="45700">
            <a:noAutofit/>
          </a:bodyPr>
          <a:lstStyle>
            <a:lvl1pPr lvl="0" marR="0" algn="l">
              <a:lnSpc>
                <a:spcPct val="100000"/>
              </a:lnSpc>
              <a:spcBef>
                <a:spcPts val="0"/>
              </a:spcBef>
              <a:spcAft>
                <a:spcPts val="0"/>
              </a:spcAft>
              <a:buSzPts val="1400"/>
              <a:buNone/>
              <a:defRPr b="0" i="0" sz="20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m com Legenda" type="picTx">
  <p:cSld name="PICTURE_WITH_CAPTION_TEXT">
    <p:spTree>
      <p:nvGrpSpPr>
        <p:cNvPr id="400" name="Shape 400"/>
        <p:cNvGrpSpPr/>
        <p:nvPr/>
      </p:nvGrpSpPr>
      <p:grpSpPr>
        <a:xfrm>
          <a:off x="0" y="0"/>
          <a:ext cx="0" cy="0"/>
          <a:chOff x="0" y="0"/>
          <a:chExt cx="0" cy="0"/>
        </a:xfrm>
      </p:grpSpPr>
      <p:sp>
        <p:nvSpPr>
          <p:cNvPr id="401" name="Google Shape;401;p48"/>
          <p:cNvSpPr txBox="1"/>
          <p:nvPr>
            <p:ph type="title"/>
          </p:nvPr>
        </p:nvSpPr>
        <p:spPr>
          <a:xfrm>
            <a:off x="1792288" y="4800600"/>
            <a:ext cx="5486400" cy="566700"/>
          </a:xfrm>
          <a:prstGeom prst="rect">
            <a:avLst/>
          </a:prstGeom>
          <a:noFill/>
          <a:ln>
            <a:noFill/>
          </a:ln>
        </p:spPr>
        <p:txBody>
          <a:bodyPr anchorCtr="0" anchor="b" bIns="45700" lIns="91425" spcFirstLastPara="1" rIns="91425" wrap="square" tIns="45700">
            <a:noAutofit/>
          </a:bodyPr>
          <a:lstStyle>
            <a:lvl1pPr lvl="0" marR="0" algn="l">
              <a:lnSpc>
                <a:spcPct val="100000"/>
              </a:lnSpc>
              <a:spcBef>
                <a:spcPts val="0"/>
              </a:spcBef>
              <a:spcAft>
                <a:spcPts val="0"/>
              </a:spcAft>
              <a:buSzPts val="1400"/>
              <a:buNone/>
              <a:defRPr b="1" i="0" sz="20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402" name="Google Shape;402;p48"/>
          <p:cNvSpPr/>
          <p:nvPr>
            <p:ph idx="2" type="pic"/>
          </p:nvPr>
        </p:nvSpPr>
        <p:spPr>
          <a:xfrm>
            <a:off x="1792288" y="612775"/>
            <a:ext cx="5486400" cy="41148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640"/>
              </a:spcBef>
              <a:spcAft>
                <a:spcPts val="0"/>
              </a:spcAft>
              <a:buClr>
                <a:schemeClr val="lt2"/>
              </a:buClr>
              <a:buSzPts val="2400"/>
              <a:buFont typeface="Noto Sans Symbols"/>
              <a:buNone/>
              <a:defRPr b="0" i="0" sz="3200" u="none" cap="none" strike="noStrike">
                <a:solidFill>
                  <a:schemeClr val="dk1"/>
                </a:solidFill>
                <a:latin typeface="Arial"/>
                <a:ea typeface="Arial"/>
                <a:cs typeface="Arial"/>
                <a:sym typeface="Arial"/>
              </a:defRPr>
            </a:lvl1pPr>
            <a:lvl2pPr lvl="1" marR="0" rtl="0" algn="l">
              <a:lnSpc>
                <a:spcPct val="100000"/>
              </a:lnSpc>
              <a:spcBef>
                <a:spcPts val="560"/>
              </a:spcBef>
              <a:spcAft>
                <a:spcPts val="0"/>
              </a:spcAft>
              <a:buClr>
                <a:schemeClr val="accent2"/>
              </a:buClr>
              <a:buSzPts val="2240"/>
              <a:buFont typeface="Noto Sans Symbols"/>
              <a:buNone/>
              <a:defRPr b="0" i="0" sz="2800" u="none" cap="none" strike="noStrike">
                <a:solidFill>
                  <a:schemeClr val="dk1"/>
                </a:solidFill>
                <a:latin typeface="Arial"/>
                <a:ea typeface="Arial"/>
                <a:cs typeface="Arial"/>
                <a:sym typeface="Arial"/>
              </a:defRPr>
            </a:lvl2pPr>
            <a:lvl3pPr lvl="2" marR="0" rtl="0" algn="l">
              <a:lnSpc>
                <a:spcPct val="100000"/>
              </a:lnSpc>
              <a:spcBef>
                <a:spcPts val="480"/>
              </a:spcBef>
              <a:spcAft>
                <a:spcPts val="0"/>
              </a:spcAft>
              <a:buClr>
                <a:schemeClr val="lt2"/>
              </a:buClr>
              <a:buSzPts val="1560"/>
              <a:buFont typeface="Noto Sans Symbols"/>
              <a:buNone/>
              <a:defRPr b="0" i="0" sz="2400" u="none" cap="none" strike="noStrike">
                <a:solidFill>
                  <a:schemeClr val="dk1"/>
                </a:solidFill>
                <a:latin typeface="Arial"/>
                <a:ea typeface="Arial"/>
                <a:cs typeface="Arial"/>
                <a:sym typeface="Arial"/>
              </a:defRPr>
            </a:lvl3pPr>
            <a:lvl4pPr lvl="3" marR="0" rtl="0" algn="l">
              <a:lnSpc>
                <a:spcPct val="100000"/>
              </a:lnSpc>
              <a:spcBef>
                <a:spcPts val="400"/>
              </a:spcBef>
              <a:spcAft>
                <a:spcPts val="0"/>
              </a:spcAft>
              <a:buClr>
                <a:schemeClr val="accent2"/>
              </a:buClr>
              <a:buSzPts val="1400"/>
              <a:buFont typeface="Noto Sans Symbols"/>
              <a:buNone/>
              <a:defRPr b="0" i="0" sz="2000" u="none" cap="none" strike="noStrike">
                <a:solidFill>
                  <a:schemeClr val="dk1"/>
                </a:solidFill>
                <a:latin typeface="Arial"/>
                <a:ea typeface="Arial"/>
                <a:cs typeface="Arial"/>
                <a:sym typeface="Arial"/>
              </a:defRPr>
            </a:lvl4pPr>
            <a:lvl5pPr lvl="4" marR="0" rtl="0" algn="l">
              <a:lnSpc>
                <a:spcPct val="100000"/>
              </a:lnSpc>
              <a:spcBef>
                <a:spcPts val="400"/>
              </a:spcBef>
              <a:spcAft>
                <a:spcPts val="0"/>
              </a:spcAft>
              <a:buClr>
                <a:schemeClr val="lt2"/>
              </a:buClr>
              <a:buSzPts val="2000"/>
              <a:buFont typeface="Noto Sans Symbols"/>
              <a:buNone/>
              <a:defRPr b="0" i="0" sz="2000" u="none" cap="none" strike="noStrike">
                <a:solidFill>
                  <a:schemeClr val="dk1"/>
                </a:solidFill>
                <a:latin typeface="Arial"/>
                <a:ea typeface="Arial"/>
                <a:cs typeface="Arial"/>
                <a:sym typeface="Arial"/>
              </a:defRPr>
            </a:lvl5pPr>
            <a:lvl6pPr lvl="5" marR="0" rtl="0" algn="l">
              <a:lnSpc>
                <a:spcPct val="100000"/>
              </a:lnSpc>
              <a:spcBef>
                <a:spcPts val="400"/>
              </a:spcBef>
              <a:spcAft>
                <a:spcPts val="0"/>
              </a:spcAft>
              <a:buClr>
                <a:schemeClr val="lt2"/>
              </a:buClr>
              <a:buSzPts val="2000"/>
              <a:buFont typeface="Noto Sans Symbols"/>
              <a:buNone/>
              <a:defRPr b="0" i="0" sz="2000" u="none" cap="none" strike="noStrike">
                <a:solidFill>
                  <a:schemeClr val="dk1"/>
                </a:solidFill>
                <a:latin typeface="Arial"/>
                <a:ea typeface="Arial"/>
                <a:cs typeface="Arial"/>
                <a:sym typeface="Arial"/>
              </a:defRPr>
            </a:lvl6pPr>
            <a:lvl7pPr lvl="6" marR="0" rtl="0" algn="l">
              <a:lnSpc>
                <a:spcPct val="100000"/>
              </a:lnSpc>
              <a:spcBef>
                <a:spcPts val="400"/>
              </a:spcBef>
              <a:spcAft>
                <a:spcPts val="0"/>
              </a:spcAft>
              <a:buClr>
                <a:schemeClr val="lt2"/>
              </a:buClr>
              <a:buSzPts val="2000"/>
              <a:buFont typeface="Noto Sans Symbols"/>
              <a:buNone/>
              <a:defRPr b="0" i="0" sz="2000" u="none" cap="none" strike="noStrike">
                <a:solidFill>
                  <a:schemeClr val="dk1"/>
                </a:solidFill>
                <a:latin typeface="Arial"/>
                <a:ea typeface="Arial"/>
                <a:cs typeface="Arial"/>
                <a:sym typeface="Arial"/>
              </a:defRPr>
            </a:lvl7pPr>
            <a:lvl8pPr lvl="7" marR="0" rtl="0" algn="l">
              <a:lnSpc>
                <a:spcPct val="100000"/>
              </a:lnSpc>
              <a:spcBef>
                <a:spcPts val="400"/>
              </a:spcBef>
              <a:spcAft>
                <a:spcPts val="0"/>
              </a:spcAft>
              <a:buClr>
                <a:schemeClr val="lt2"/>
              </a:buClr>
              <a:buSzPts val="2000"/>
              <a:buFont typeface="Noto Sans Symbols"/>
              <a:buNone/>
              <a:defRPr b="0" i="0" sz="2000" u="none" cap="none" strike="noStrike">
                <a:solidFill>
                  <a:schemeClr val="dk1"/>
                </a:solidFill>
                <a:latin typeface="Arial"/>
                <a:ea typeface="Arial"/>
                <a:cs typeface="Arial"/>
                <a:sym typeface="Arial"/>
              </a:defRPr>
            </a:lvl8pPr>
            <a:lvl9pPr lvl="8" marR="0" rtl="0" algn="l">
              <a:lnSpc>
                <a:spcPct val="100000"/>
              </a:lnSpc>
              <a:spcBef>
                <a:spcPts val="400"/>
              </a:spcBef>
              <a:spcAft>
                <a:spcPts val="0"/>
              </a:spcAft>
              <a:buClr>
                <a:schemeClr val="lt2"/>
              </a:buClr>
              <a:buSzPts val="2000"/>
              <a:buFont typeface="Noto Sans Symbols"/>
              <a:buNone/>
              <a:defRPr b="0" i="0" sz="2000" u="none" cap="none" strike="noStrike">
                <a:solidFill>
                  <a:schemeClr val="dk1"/>
                </a:solidFill>
                <a:latin typeface="Arial"/>
                <a:ea typeface="Arial"/>
                <a:cs typeface="Arial"/>
                <a:sym typeface="Arial"/>
              </a:defRPr>
            </a:lvl9pPr>
          </a:lstStyle>
          <a:p/>
        </p:txBody>
      </p:sp>
      <p:sp>
        <p:nvSpPr>
          <p:cNvPr id="403" name="Google Shape;403;p48"/>
          <p:cNvSpPr txBox="1"/>
          <p:nvPr>
            <p:ph idx="1" type="body"/>
          </p:nvPr>
        </p:nvSpPr>
        <p:spPr>
          <a:xfrm>
            <a:off x="1792288" y="5367338"/>
            <a:ext cx="5486400" cy="804900"/>
          </a:xfrm>
          <a:prstGeom prst="rect">
            <a:avLst/>
          </a:prstGeom>
          <a:noFill/>
          <a:ln>
            <a:noFill/>
          </a:ln>
        </p:spPr>
        <p:txBody>
          <a:bodyPr anchorCtr="0" anchor="t" bIns="45700" lIns="91425" spcFirstLastPara="1" rIns="91425" wrap="square" tIns="45700">
            <a:noAutofit/>
          </a:bodyPr>
          <a:lstStyle>
            <a:lvl1pPr indent="-228600" lvl="0" marL="457200" marR="0" algn="l">
              <a:lnSpc>
                <a:spcPct val="100000"/>
              </a:lnSpc>
              <a:spcBef>
                <a:spcPts val="280"/>
              </a:spcBef>
              <a:spcAft>
                <a:spcPts val="0"/>
              </a:spcAft>
              <a:buClr>
                <a:schemeClr val="lt2"/>
              </a:buClr>
              <a:buSzPts val="1050"/>
              <a:buFont typeface="Noto Sans Symbols"/>
              <a:buNone/>
              <a:defRPr b="0" i="0" sz="1400" u="none" cap="none" strike="noStrike">
                <a:solidFill>
                  <a:schemeClr val="dk1"/>
                </a:solidFill>
                <a:latin typeface="Arial"/>
                <a:ea typeface="Arial"/>
                <a:cs typeface="Arial"/>
                <a:sym typeface="Arial"/>
              </a:defRPr>
            </a:lvl1pPr>
            <a:lvl2pPr indent="-228600" lvl="1" marL="914400" marR="0" algn="l">
              <a:lnSpc>
                <a:spcPct val="100000"/>
              </a:lnSpc>
              <a:spcBef>
                <a:spcPts val="240"/>
              </a:spcBef>
              <a:spcAft>
                <a:spcPts val="0"/>
              </a:spcAft>
              <a:buClr>
                <a:schemeClr val="accent2"/>
              </a:buClr>
              <a:buSzPts val="960"/>
              <a:buFont typeface="Noto Sans Symbols"/>
              <a:buNone/>
              <a:defRPr b="0" i="0" sz="1200" u="none" cap="none" strike="noStrike">
                <a:solidFill>
                  <a:schemeClr val="dk1"/>
                </a:solidFill>
                <a:latin typeface="Arial"/>
                <a:ea typeface="Arial"/>
                <a:cs typeface="Arial"/>
                <a:sym typeface="Arial"/>
              </a:defRPr>
            </a:lvl2pPr>
            <a:lvl3pPr indent="-228600" lvl="2" marL="1371600" marR="0" algn="l">
              <a:lnSpc>
                <a:spcPct val="100000"/>
              </a:lnSpc>
              <a:spcBef>
                <a:spcPts val="200"/>
              </a:spcBef>
              <a:spcAft>
                <a:spcPts val="0"/>
              </a:spcAft>
              <a:buClr>
                <a:schemeClr val="lt2"/>
              </a:buClr>
              <a:buSzPts val="650"/>
              <a:buFont typeface="Noto Sans Symbols"/>
              <a:buNone/>
              <a:defRPr b="0" i="0" sz="1000" u="none" cap="none" strike="noStrike">
                <a:solidFill>
                  <a:schemeClr val="dk1"/>
                </a:solidFill>
                <a:latin typeface="Arial"/>
                <a:ea typeface="Arial"/>
                <a:cs typeface="Arial"/>
                <a:sym typeface="Arial"/>
              </a:defRPr>
            </a:lvl3pPr>
            <a:lvl4pPr indent="-228600" lvl="3" marL="1828800" marR="0" algn="l">
              <a:lnSpc>
                <a:spcPct val="100000"/>
              </a:lnSpc>
              <a:spcBef>
                <a:spcPts val="180"/>
              </a:spcBef>
              <a:spcAft>
                <a:spcPts val="0"/>
              </a:spcAft>
              <a:buClr>
                <a:schemeClr val="accent2"/>
              </a:buClr>
              <a:buSzPts val="630"/>
              <a:buFont typeface="Noto Sans Symbols"/>
              <a:buNone/>
              <a:defRPr b="0" i="0" sz="900" u="none" cap="none" strike="noStrike">
                <a:solidFill>
                  <a:schemeClr val="dk1"/>
                </a:solidFill>
                <a:latin typeface="Arial"/>
                <a:ea typeface="Arial"/>
                <a:cs typeface="Arial"/>
                <a:sym typeface="Arial"/>
              </a:defRPr>
            </a:lvl4pPr>
            <a:lvl5pPr indent="-228600" lvl="4" marL="2286000" marR="0" algn="l">
              <a:lnSpc>
                <a:spcPct val="100000"/>
              </a:lnSpc>
              <a:spcBef>
                <a:spcPts val="180"/>
              </a:spcBef>
              <a:spcAft>
                <a:spcPts val="0"/>
              </a:spcAft>
              <a:buClr>
                <a:schemeClr val="lt2"/>
              </a:buClr>
              <a:buSzPts val="900"/>
              <a:buFont typeface="Noto Sans Symbols"/>
              <a:buNone/>
              <a:defRPr b="0" i="0" sz="900" u="none" cap="none" strike="noStrike">
                <a:solidFill>
                  <a:schemeClr val="dk1"/>
                </a:solidFill>
                <a:latin typeface="Arial"/>
                <a:ea typeface="Arial"/>
                <a:cs typeface="Arial"/>
                <a:sym typeface="Arial"/>
              </a:defRPr>
            </a:lvl5pPr>
            <a:lvl6pPr indent="-228600" lvl="5" marL="2743200" marR="0" algn="l">
              <a:lnSpc>
                <a:spcPct val="100000"/>
              </a:lnSpc>
              <a:spcBef>
                <a:spcPts val="180"/>
              </a:spcBef>
              <a:spcAft>
                <a:spcPts val="0"/>
              </a:spcAft>
              <a:buClr>
                <a:schemeClr val="lt2"/>
              </a:buClr>
              <a:buSzPts val="900"/>
              <a:buFont typeface="Noto Sans Symbols"/>
              <a:buNone/>
              <a:defRPr b="0" i="0" sz="900" u="none" cap="none" strike="noStrike">
                <a:solidFill>
                  <a:schemeClr val="dk1"/>
                </a:solidFill>
                <a:latin typeface="Arial"/>
                <a:ea typeface="Arial"/>
                <a:cs typeface="Arial"/>
                <a:sym typeface="Arial"/>
              </a:defRPr>
            </a:lvl6pPr>
            <a:lvl7pPr indent="-228600" lvl="6" marL="3200400" marR="0" algn="l">
              <a:lnSpc>
                <a:spcPct val="100000"/>
              </a:lnSpc>
              <a:spcBef>
                <a:spcPts val="180"/>
              </a:spcBef>
              <a:spcAft>
                <a:spcPts val="0"/>
              </a:spcAft>
              <a:buClr>
                <a:schemeClr val="lt2"/>
              </a:buClr>
              <a:buSzPts val="900"/>
              <a:buFont typeface="Noto Sans Symbols"/>
              <a:buNone/>
              <a:defRPr b="0" i="0" sz="900" u="none" cap="none" strike="noStrike">
                <a:solidFill>
                  <a:schemeClr val="dk1"/>
                </a:solidFill>
                <a:latin typeface="Arial"/>
                <a:ea typeface="Arial"/>
                <a:cs typeface="Arial"/>
                <a:sym typeface="Arial"/>
              </a:defRPr>
            </a:lvl7pPr>
            <a:lvl8pPr indent="-228600" lvl="7" marL="3657600" marR="0" algn="l">
              <a:lnSpc>
                <a:spcPct val="100000"/>
              </a:lnSpc>
              <a:spcBef>
                <a:spcPts val="180"/>
              </a:spcBef>
              <a:spcAft>
                <a:spcPts val="0"/>
              </a:spcAft>
              <a:buClr>
                <a:schemeClr val="lt2"/>
              </a:buClr>
              <a:buSzPts val="900"/>
              <a:buFont typeface="Noto Sans Symbols"/>
              <a:buNone/>
              <a:defRPr b="0" i="0" sz="900" u="none" cap="none" strike="noStrike">
                <a:solidFill>
                  <a:schemeClr val="dk1"/>
                </a:solidFill>
                <a:latin typeface="Arial"/>
                <a:ea typeface="Arial"/>
                <a:cs typeface="Arial"/>
                <a:sym typeface="Arial"/>
              </a:defRPr>
            </a:lvl8pPr>
            <a:lvl9pPr indent="-228600" lvl="8" marL="4114800" marR="0" algn="l">
              <a:lnSpc>
                <a:spcPct val="100000"/>
              </a:lnSpc>
              <a:spcBef>
                <a:spcPts val="180"/>
              </a:spcBef>
              <a:spcAft>
                <a:spcPts val="0"/>
              </a:spcAft>
              <a:buClr>
                <a:schemeClr val="lt2"/>
              </a:buClr>
              <a:buSzPts val="900"/>
              <a:buFont typeface="Noto Sans Symbols"/>
              <a:buNone/>
              <a:defRPr b="0" i="0" sz="900" u="none" cap="none" strike="noStrike">
                <a:solidFill>
                  <a:schemeClr val="dk1"/>
                </a:solidFill>
                <a:latin typeface="Arial"/>
                <a:ea typeface="Arial"/>
                <a:cs typeface="Arial"/>
                <a:sym typeface="Arial"/>
              </a:defRPr>
            </a:lvl9pPr>
          </a:lstStyle>
          <a:p/>
        </p:txBody>
      </p:sp>
      <p:sp>
        <p:nvSpPr>
          <p:cNvPr id="404" name="Google Shape;404;p4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algn="ctr">
              <a:lnSpc>
                <a:spcPct val="100000"/>
              </a:lnSpc>
              <a:spcBef>
                <a:spcPts val="0"/>
              </a:spcBef>
              <a:spcAft>
                <a:spcPts val="0"/>
              </a:spcAft>
              <a:buSzPts val="1400"/>
              <a:buNone/>
              <a:defRPr b="0" i="0" sz="12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9pPr>
          </a:lstStyle>
          <a:p/>
        </p:txBody>
      </p:sp>
      <p:sp>
        <p:nvSpPr>
          <p:cNvPr id="405" name="Google Shape;405;p48"/>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406" name="Google Shape;406;p48"/>
          <p:cNvSpPr txBox="1"/>
          <p:nvPr>
            <p:ph idx="10" type="dt"/>
          </p:nvPr>
        </p:nvSpPr>
        <p:spPr>
          <a:xfrm>
            <a:off x="457200" y="6245225"/>
            <a:ext cx="2133600" cy="476100"/>
          </a:xfrm>
          <a:prstGeom prst="rect">
            <a:avLst/>
          </a:prstGeom>
          <a:noFill/>
          <a:ln>
            <a:noFill/>
          </a:ln>
        </p:spPr>
        <p:txBody>
          <a:bodyPr anchorCtr="0" anchor="b" bIns="45700" lIns="91425" spcFirstLastPara="1" rIns="91425" wrap="square" tIns="45700">
            <a:noAutofit/>
          </a:bodyPr>
          <a:lstStyle>
            <a:lvl1pPr lvl="0" marR="0" algn="l">
              <a:lnSpc>
                <a:spcPct val="100000"/>
              </a:lnSpc>
              <a:spcBef>
                <a:spcPts val="0"/>
              </a:spcBef>
              <a:spcAft>
                <a:spcPts val="0"/>
              </a:spcAft>
              <a:buSzPts val="1400"/>
              <a:buNone/>
              <a:defRPr b="0" i="0" sz="20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údo com Legenda" type="objTx">
  <p:cSld name="OBJECT_WITH_CAPTION_TEXT">
    <p:spTree>
      <p:nvGrpSpPr>
        <p:cNvPr id="407" name="Shape 407"/>
        <p:cNvGrpSpPr/>
        <p:nvPr/>
      </p:nvGrpSpPr>
      <p:grpSpPr>
        <a:xfrm>
          <a:off x="0" y="0"/>
          <a:ext cx="0" cy="0"/>
          <a:chOff x="0" y="0"/>
          <a:chExt cx="0" cy="0"/>
        </a:xfrm>
      </p:grpSpPr>
      <p:sp>
        <p:nvSpPr>
          <p:cNvPr id="408" name="Google Shape;408;p49"/>
          <p:cNvSpPr txBox="1"/>
          <p:nvPr>
            <p:ph type="title"/>
          </p:nvPr>
        </p:nvSpPr>
        <p:spPr>
          <a:xfrm>
            <a:off x="457200" y="273050"/>
            <a:ext cx="3008400" cy="1161900"/>
          </a:xfrm>
          <a:prstGeom prst="rect">
            <a:avLst/>
          </a:prstGeom>
          <a:noFill/>
          <a:ln>
            <a:noFill/>
          </a:ln>
        </p:spPr>
        <p:txBody>
          <a:bodyPr anchorCtr="0" anchor="b" bIns="45700" lIns="91425" spcFirstLastPara="1" rIns="91425" wrap="square" tIns="45700">
            <a:noAutofit/>
          </a:bodyPr>
          <a:lstStyle>
            <a:lvl1pPr lvl="0" marR="0" algn="l">
              <a:lnSpc>
                <a:spcPct val="100000"/>
              </a:lnSpc>
              <a:spcBef>
                <a:spcPts val="0"/>
              </a:spcBef>
              <a:spcAft>
                <a:spcPts val="0"/>
              </a:spcAft>
              <a:buSzPts val="1400"/>
              <a:buNone/>
              <a:defRPr b="1" i="0" sz="20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409" name="Google Shape;409;p49"/>
          <p:cNvSpPr txBox="1"/>
          <p:nvPr>
            <p:ph idx="1" type="body"/>
          </p:nvPr>
        </p:nvSpPr>
        <p:spPr>
          <a:xfrm>
            <a:off x="3575050" y="273050"/>
            <a:ext cx="5111700" cy="5853000"/>
          </a:xfrm>
          <a:prstGeom prst="rect">
            <a:avLst/>
          </a:prstGeom>
          <a:noFill/>
          <a:ln>
            <a:noFill/>
          </a:ln>
        </p:spPr>
        <p:txBody>
          <a:bodyPr anchorCtr="0" anchor="t" bIns="45700" lIns="91425" spcFirstLastPara="1" rIns="91425" wrap="square" tIns="45700">
            <a:noAutofit/>
          </a:bodyPr>
          <a:lstStyle>
            <a:lvl1pPr indent="-381000" lvl="0" marL="457200" marR="0" algn="l">
              <a:lnSpc>
                <a:spcPct val="100000"/>
              </a:lnSpc>
              <a:spcBef>
                <a:spcPts val="640"/>
              </a:spcBef>
              <a:spcAft>
                <a:spcPts val="0"/>
              </a:spcAft>
              <a:buClr>
                <a:schemeClr val="lt2"/>
              </a:buClr>
              <a:buSzPts val="2400"/>
              <a:buFont typeface="Noto Sans Symbols"/>
              <a:buChar char="■"/>
              <a:defRPr b="0" i="0" sz="3200" u="none" cap="none" strike="noStrike">
                <a:solidFill>
                  <a:schemeClr val="dk1"/>
                </a:solidFill>
                <a:latin typeface="Arial"/>
                <a:ea typeface="Arial"/>
                <a:cs typeface="Arial"/>
                <a:sym typeface="Arial"/>
              </a:defRPr>
            </a:lvl1pPr>
            <a:lvl2pPr indent="-370840" lvl="1" marL="914400" marR="0" algn="l">
              <a:lnSpc>
                <a:spcPct val="100000"/>
              </a:lnSpc>
              <a:spcBef>
                <a:spcPts val="560"/>
              </a:spcBef>
              <a:spcAft>
                <a:spcPts val="0"/>
              </a:spcAft>
              <a:buClr>
                <a:schemeClr val="accent2"/>
              </a:buClr>
              <a:buSzPts val="2240"/>
              <a:buFont typeface="Noto Sans Symbols"/>
              <a:buChar char="◻"/>
              <a:defRPr b="0" i="0" sz="2800" u="none" cap="none" strike="noStrike">
                <a:solidFill>
                  <a:schemeClr val="dk1"/>
                </a:solidFill>
                <a:latin typeface="Arial"/>
                <a:ea typeface="Arial"/>
                <a:cs typeface="Arial"/>
                <a:sym typeface="Arial"/>
              </a:defRPr>
            </a:lvl2pPr>
            <a:lvl3pPr indent="-327660" lvl="2" marL="1371600" marR="0" algn="l">
              <a:lnSpc>
                <a:spcPct val="100000"/>
              </a:lnSpc>
              <a:spcBef>
                <a:spcPts val="480"/>
              </a:spcBef>
              <a:spcAft>
                <a:spcPts val="0"/>
              </a:spcAft>
              <a:buClr>
                <a:schemeClr val="lt2"/>
              </a:buClr>
              <a:buSzPts val="1560"/>
              <a:buFont typeface="Noto Sans Symbols"/>
              <a:buChar char="■"/>
              <a:defRPr b="0" i="0" sz="2400" u="none" cap="none" strike="noStrike">
                <a:solidFill>
                  <a:schemeClr val="dk1"/>
                </a:solidFill>
                <a:latin typeface="Arial"/>
                <a:ea typeface="Arial"/>
                <a:cs typeface="Arial"/>
                <a:sym typeface="Arial"/>
              </a:defRPr>
            </a:lvl3pPr>
            <a:lvl4pPr indent="-317500" lvl="3" marL="1828800" marR="0" algn="l">
              <a:lnSpc>
                <a:spcPct val="100000"/>
              </a:lnSpc>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55600" lvl="4" marL="2286000" marR="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5pPr>
            <a:lvl6pPr indent="-355600" lvl="5" marL="2743200" marR="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6pPr>
            <a:lvl7pPr indent="-355600" lvl="6" marL="3200400" marR="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7pPr>
            <a:lvl8pPr indent="-355600" lvl="7" marL="3657600" marR="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8pPr>
            <a:lvl9pPr indent="-355600" lvl="8" marL="4114800" marR="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9pPr>
          </a:lstStyle>
          <a:p/>
        </p:txBody>
      </p:sp>
      <p:sp>
        <p:nvSpPr>
          <p:cNvPr id="410" name="Google Shape;410;p49"/>
          <p:cNvSpPr txBox="1"/>
          <p:nvPr>
            <p:ph idx="2" type="body"/>
          </p:nvPr>
        </p:nvSpPr>
        <p:spPr>
          <a:xfrm>
            <a:off x="457200" y="1435100"/>
            <a:ext cx="3008400" cy="4691100"/>
          </a:xfrm>
          <a:prstGeom prst="rect">
            <a:avLst/>
          </a:prstGeom>
          <a:noFill/>
          <a:ln>
            <a:noFill/>
          </a:ln>
        </p:spPr>
        <p:txBody>
          <a:bodyPr anchorCtr="0" anchor="t" bIns="45700" lIns="91425" spcFirstLastPara="1" rIns="91425" wrap="square" tIns="45700">
            <a:noAutofit/>
          </a:bodyPr>
          <a:lstStyle>
            <a:lvl1pPr indent="-228600" lvl="0" marL="457200" marR="0" algn="l">
              <a:lnSpc>
                <a:spcPct val="100000"/>
              </a:lnSpc>
              <a:spcBef>
                <a:spcPts val="280"/>
              </a:spcBef>
              <a:spcAft>
                <a:spcPts val="0"/>
              </a:spcAft>
              <a:buClr>
                <a:schemeClr val="lt2"/>
              </a:buClr>
              <a:buSzPts val="1050"/>
              <a:buFont typeface="Noto Sans Symbols"/>
              <a:buNone/>
              <a:defRPr b="0" i="0" sz="1400" u="none" cap="none" strike="noStrike">
                <a:solidFill>
                  <a:schemeClr val="dk1"/>
                </a:solidFill>
                <a:latin typeface="Arial"/>
                <a:ea typeface="Arial"/>
                <a:cs typeface="Arial"/>
                <a:sym typeface="Arial"/>
              </a:defRPr>
            </a:lvl1pPr>
            <a:lvl2pPr indent="-228600" lvl="1" marL="914400" marR="0" algn="l">
              <a:lnSpc>
                <a:spcPct val="100000"/>
              </a:lnSpc>
              <a:spcBef>
                <a:spcPts val="240"/>
              </a:spcBef>
              <a:spcAft>
                <a:spcPts val="0"/>
              </a:spcAft>
              <a:buClr>
                <a:schemeClr val="accent2"/>
              </a:buClr>
              <a:buSzPts val="960"/>
              <a:buFont typeface="Noto Sans Symbols"/>
              <a:buNone/>
              <a:defRPr b="0" i="0" sz="1200" u="none" cap="none" strike="noStrike">
                <a:solidFill>
                  <a:schemeClr val="dk1"/>
                </a:solidFill>
                <a:latin typeface="Arial"/>
                <a:ea typeface="Arial"/>
                <a:cs typeface="Arial"/>
                <a:sym typeface="Arial"/>
              </a:defRPr>
            </a:lvl2pPr>
            <a:lvl3pPr indent="-228600" lvl="2" marL="1371600" marR="0" algn="l">
              <a:lnSpc>
                <a:spcPct val="100000"/>
              </a:lnSpc>
              <a:spcBef>
                <a:spcPts val="200"/>
              </a:spcBef>
              <a:spcAft>
                <a:spcPts val="0"/>
              </a:spcAft>
              <a:buClr>
                <a:schemeClr val="lt2"/>
              </a:buClr>
              <a:buSzPts val="650"/>
              <a:buFont typeface="Noto Sans Symbols"/>
              <a:buNone/>
              <a:defRPr b="0" i="0" sz="1000" u="none" cap="none" strike="noStrike">
                <a:solidFill>
                  <a:schemeClr val="dk1"/>
                </a:solidFill>
                <a:latin typeface="Arial"/>
                <a:ea typeface="Arial"/>
                <a:cs typeface="Arial"/>
                <a:sym typeface="Arial"/>
              </a:defRPr>
            </a:lvl3pPr>
            <a:lvl4pPr indent="-228600" lvl="3" marL="1828800" marR="0" algn="l">
              <a:lnSpc>
                <a:spcPct val="100000"/>
              </a:lnSpc>
              <a:spcBef>
                <a:spcPts val="180"/>
              </a:spcBef>
              <a:spcAft>
                <a:spcPts val="0"/>
              </a:spcAft>
              <a:buClr>
                <a:schemeClr val="accent2"/>
              </a:buClr>
              <a:buSzPts val="630"/>
              <a:buFont typeface="Noto Sans Symbols"/>
              <a:buNone/>
              <a:defRPr b="0" i="0" sz="900" u="none" cap="none" strike="noStrike">
                <a:solidFill>
                  <a:schemeClr val="dk1"/>
                </a:solidFill>
                <a:latin typeface="Arial"/>
                <a:ea typeface="Arial"/>
                <a:cs typeface="Arial"/>
                <a:sym typeface="Arial"/>
              </a:defRPr>
            </a:lvl4pPr>
            <a:lvl5pPr indent="-228600" lvl="4" marL="2286000" marR="0" algn="l">
              <a:lnSpc>
                <a:spcPct val="100000"/>
              </a:lnSpc>
              <a:spcBef>
                <a:spcPts val="180"/>
              </a:spcBef>
              <a:spcAft>
                <a:spcPts val="0"/>
              </a:spcAft>
              <a:buClr>
                <a:schemeClr val="lt2"/>
              </a:buClr>
              <a:buSzPts val="900"/>
              <a:buFont typeface="Noto Sans Symbols"/>
              <a:buNone/>
              <a:defRPr b="0" i="0" sz="900" u="none" cap="none" strike="noStrike">
                <a:solidFill>
                  <a:schemeClr val="dk1"/>
                </a:solidFill>
                <a:latin typeface="Arial"/>
                <a:ea typeface="Arial"/>
                <a:cs typeface="Arial"/>
                <a:sym typeface="Arial"/>
              </a:defRPr>
            </a:lvl5pPr>
            <a:lvl6pPr indent="-228600" lvl="5" marL="2743200" marR="0" algn="l">
              <a:lnSpc>
                <a:spcPct val="100000"/>
              </a:lnSpc>
              <a:spcBef>
                <a:spcPts val="180"/>
              </a:spcBef>
              <a:spcAft>
                <a:spcPts val="0"/>
              </a:spcAft>
              <a:buClr>
                <a:schemeClr val="lt2"/>
              </a:buClr>
              <a:buSzPts val="900"/>
              <a:buFont typeface="Noto Sans Symbols"/>
              <a:buNone/>
              <a:defRPr b="0" i="0" sz="900" u="none" cap="none" strike="noStrike">
                <a:solidFill>
                  <a:schemeClr val="dk1"/>
                </a:solidFill>
                <a:latin typeface="Arial"/>
                <a:ea typeface="Arial"/>
                <a:cs typeface="Arial"/>
                <a:sym typeface="Arial"/>
              </a:defRPr>
            </a:lvl6pPr>
            <a:lvl7pPr indent="-228600" lvl="6" marL="3200400" marR="0" algn="l">
              <a:lnSpc>
                <a:spcPct val="100000"/>
              </a:lnSpc>
              <a:spcBef>
                <a:spcPts val="180"/>
              </a:spcBef>
              <a:spcAft>
                <a:spcPts val="0"/>
              </a:spcAft>
              <a:buClr>
                <a:schemeClr val="lt2"/>
              </a:buClr>
              <a:buSzPts val="900"/>
              <a:buFont typeface="Noto Sans Symbols"/>
              <a:buNone/>
              <a:defRPr b="0" i="0" sz="900" u="none" cap="none" strike="noStrike">
                <a:solidFill>
                  <a:schemeClr val="dk1"/>
                </a:solidFill>
                <a:latin typeface="Arial"/>
                <a:ea typeface="Arial"/>
                <a:cs typeface="Arial"/>
                <a:sym typeface="Arial"/>
              </a:defRPr>
            </a:lvl7pPr>
            <a:lvl8pPr indent="-228600" lvl="7" marL="3657600" marR="0" algn="l">
              <a:lnSpc>
                <a:spcPct val="100000"/>
              </a:lnSpc>
              <a:spcBef>
                <a:spcPts val="180"/>
              </a:spcBef>
              <a:spcAft>
                <a:spcPts val="0"/>
              </a:spcAft>
              <a:buClr>
                <a:schemeClr val="lt2"/>
              </a:buClr>
              <a:buSzPts val="900"/>
              <a:buFont typeface="Noto Sans Symbols"/>
              <a:buNone/>
              <a:defRPr b="0" i="0" sz="900" u="none" cap="none" strike="noStrike">
                <a:solidFill>
                  <a:schemeClr val="dk1"/>
                </a:solidFill>
                <a:latin typeface="Arial"/>
                <a:ea typeface="Arial"/>
                <a:cs typeface="Arial"/>
                <a:sym typeface="Arial"/>
              </a:defRPr>
            </a:lvl8pPr>
            <a:lvl9pPr indent="-228600" lvl="8" marL="4114800" marR="0" algn="l">
              <a:lnSpc>
                <a:spcPct val="100000"/>
              </a:lnSpc>
              <a:spcBef>
                <a:spcPts val="180"/>
              </a:spcBef>
              <a:spcAft>
                <a:spcPts val="0"/>
              </a:spcAft>
              <a:buClr>
                <a:schemeClr val="lt2"/>
              </a:buClr>
              <a:buSzPts val="900"/>
              <a:buFont typeface="Noto Sans Symbols"/>
              <a:buNone/>
              <a:defRPr b="0" i="0" sz="900" u="none" cap="none" strike="noStrike">
                <a:solidFill>
                  <a:schemeClr val="dk1"/>
                </a:solidFill>
                <a:latin typeface="Arial"/>
                <a:ea typeface="Arial"/>
                <a:cs typeface="Arial"/>
                <a:sym typeface="Arial"/>
              </a:defRPr>
            </a:lvl9pPr>
          </a:lstStyle>
          <a:p/>
        </p:txBody>
      </p:sp>
      <p:sp>
        <p:nvSpPr>
          <p:cNvPr id="411" name="Google Shape;411;p4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algn="ctr">
              <a:lnSpc>
                <a:spcPct val="100000"/>
              </a:lnSpc>
              <a:spcBef>
                <a:spcPts val="0"/>
              </a:spcBef>
              <a:spcAft>
                <a:spcPts val="0"/>
              </a:spcAft>
              <a:buSzPts val="1400"/>
              <a:buNone/>
              <a:defRPr b="0" i="0" sz="12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9pPr>
          </a:lstStyle>
          <a:p/>
        </p:txBody>
      </p:sp>
      <p:sp>
        <p:nvSpPr>
          <p:cNvPr id="412" name="Google Shape;412;p49"/>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413" name="Google Shape;413;p49"/>
          <p:cNvSpPr txBox="1"/>
          <p:nvPr>
            <p:ph idx="10" type="dt"/>
          </p:nvPr>
        </p:nvSpPr>
        <p:spPr>
          <a:xfrm>
            <a:off x="457200" y="6245225"/>
            <a:ext cx="2133600" cy="476100"/>
          </a:xfrm>
          <a:prstGeom prst="rect">
            <a:avLst/>
          </a:prstGeom>
          <a:noFill/>
          <a:ln>
            <a:noFill/>
          </a:ln>
        </p:spPr>
        <p:txBody>
          <a:bodyPr anchorCtr="0" anchor="b" bIns="45700" lIns="91425" spcFirstLastPara="1" rIns="91425" wrap="square" tIns="45700">
            <a:noAutofit/>
          </a:bodyPr>
          <a:lstStyle>
            <a:lvl1pPr lvl="0" marR="0" algn="l">
              <a:lnSpc>
                <a:spcPct val="100000"/>
              </a:lnSpc>
              <a:spcBef>
                <a:spcPts val="0"/>
              </a:spcBef>
              <a:spcAft>
                <a:spcPts val="0"/>
              </a:spcAft>
              <a:buSzPts val="1400"/>
              <a:buNone/>
              <a:defRPr b="0" i="0" sz="20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mente título" type="titleOnly">
  <p:cSld name="TITLE_ONLY">
    <p:spTree>
      <p:nvGrpSpPr>
        <p:cNvPr id="414" name="Shape 414"/>
        <p:cNvGrpSpPr/>
        <p:nvPr/>
      </p:nvGrpSpPr>
      <p:grpSpPr>
        <a:xfrm>
          <a:off x="0" y="0"/>
          <a:ext cx="0" cy="0"/>
          <a:chOff x="0" y="0"/>
          <a:chExt cx="0" cy="0"/>
        </a:xfrm>
      </p:grpSpPr>
      <p:sp>
        <p:nvSpPr>
          <p:cNvPr id="415" name="Google Shape;415;p50"/>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416" name="Google Shape;416;p5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algn="ctr">
              <a:lnSpc>
                <a:spcPct val="100000"/>
              </a:lnSpc>
              <a:spcBef>
                <a:spcPts val="0"/>
              </a:spcBef>
              <a:spcAft>
                <a:spcPts val="0"/>
              </a:spcAft>
              <a:buSzPts val="1400"/>
              <a:buNone/>
              <a:defRPr b="0" i="0" sz="12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9pPr>
          </a:lstStyle>
          <a:p/>
        </p:txBody>
      </p:sp>
      <p:sp>
        <p:nvSpPr>
          <p:cNvPr id="417" name="Google Shape;417;p50"/>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418" name="Google Shape;418;p50"/>
          <p:cNvSpPr txBox="1"/>
          <p:nvPr>
            <p:ph idx="10" type="dt"/>
          </p:nvPr>
        </p:nvSpPr>
        <p:spPr>
          <a:xfrm>
            <a:off x="457200" y="6245225"/>
            <a:ext cx="2133600" cy="476100"/>
          </a:xfrm>
          <a:prstGeom prst="rect">
            <a:avLst/>
          </a:prstGeom>
          <a:noFill/>
          <a:ln>
            <a:noFill/>
          </a:ln>
        </p:spPr>
        <p:txBody>
          <a:bodyPr anchorCtr="0" anchor="b" bIns="45700" lIns="91425" spcFirstLastPara="1" rIns="91425" wrap="square" tIns="45700">
            <a:noAutofit/>
          </a:bodyPr>
          <a:lstStyle>
            <a:lvl1pPr lvl="0" marR="0" algn="l">
              <a:lnSpc>
                <a:spcPct val="100000"/>
              </a:lnSpc>
              <a:spcBef>
                <a:spcPts val="0"/>
              </a:spcBef>
              <a:spcAft>
                <a:spcPts val="0"/>
              </a:spcAft>
              <a:buSzPts val="1400"/>
              <a:buNone/>
              <a:defRPr b="0" i="0" sz="20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ção" type="twoTxTwoObj">
  <p:cSld name="TWO_OBJECTS_WITH_TEXT">
    <p:spTree>
      <p:nvGrpSpPr>
        <p:cNvPr id="419" name="Shape 419"/>
        <p:cNvGrpSpPr/>
        <p:nvPr/>
      </p:nvGrpSpPr>
      <p:grpSpPr>
        <a:xfrm>
          <a:off x="0" y="0"/>
          <a:ext cx="0" cy="0"/>
          <a:chOff x="0" y="0"/>
          <a:chExt cx="0" cy="0"/>
        </a:xfrm>
      </p:grpSpPr>
      <p:sp>
        <p:nvSpPr>
          <p:cNvPr id="420" name="Google Shape;420;p5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421" name="Google Shape;421;p51"/>
          <p:cNvSpPr txBox="1"/>
          <p:nvPr>
            <p:ph idx="1" type="body"/>
          </p:nvPr>
        </p:nvSpPr>
        <p:spPr>
          <a:xfrm>
            <a:off x="457200" y="1535113"/>
            <a:ext cx="4040100" cy="639900"/>
          </a:xfrm>
          <a:prstGeom prst="rect">
            <a:avLst/>
          </a:prstGeom>
          <a:noFill/>
          <a:ln>
            <a:noFill/>
          </a:ln>
        </p:spPr>
        <p:txBody>
          <a:bodyPr anchorCtr="0" anchor="b" bIns="45700" lIns="91425" spcFirstLastPara="1" rIns="91425" wrap="square" tIns="45700">
            <a:noAutofit/>
          </a:bodyPr>
          <a:lstStyle>
            <a:lvl1pPr indent="-228600" lvl="0" marL="457200" marR="0" algn="l">
              <a:lnSpc>
                <a:spcPct val="100000"/>
              </a:lnSpc>
              <a:spcBef>
                <a:spcPts val="480"/>
              </a:spcBef>
              <a:spcAft>
                <a:spcPts val="0"/>
              </a:spcAft>
              <a:buClr>
                <a:schemeClr val="lt2"/>
              </a:buClr>
              <a:buSzPts val="1800"/>
              <a:buFont typeface="Noto Sans Symbols"/>
              <a:buNone/>
              <a:defRPr b="1" i="0" sz="2400" u="none" cap="none" strike="noStrike">
                <a:solidFill>
                  <a:schemeClr val="dk1"/>
                </a:solidFill>
                <a:latin typeface="Arial"/>
                <a:ea typeface="Arial"/>
                <a:cs typeface="Arial"/>
                <a:sym typeface="Arial"/>
              </a:defRPr>
            </a:lvl1pPr>
            <a:lvl2pPr indent="-228600" lvl="1" marL="914400" marR="0" algn="l">
              <a:lnSpc>
                <a:spcPct val="100000"/>
              </a:lnSpc>
              <a:spcBef>
                <a:spcPts val="400"/>
              </a:spcBef>
              <a:spcAft>
                <a:spcPts val="0"/>
              </a:spcAft>
              <a:buClr>
                <a:schemeClr val="accent2"/>
              </a:buClr>
              <a:buSzPts val="1600"/>
              <a:buFont typeface="Noto Sans Symbols"/>
              <a:buNone/>
              <a:defRPr b="1" i="0" sz="2000" u="none" cap="none" strike="noStrike">
                <a:solidFill>
                  <a:schemeClr val="dk1"/>
                </a:solidFill>
                <a:latin typeface="Arial"/>
                <a:ea typeface="Arial"/>
                <a:cs typeface="Arial"/>
                <a:sym typeface="Arial"/>
              </a:defRPr>
            </a:lvl2pPr>
            <a:lvl3pPr indent="-228600" lvl="2" marL="1371600" marR="0" algn="l">
              <a:lnSpc>
                <a:spcPct val="100000"/>
              </a:lnSpc>
              <a:spcBef>
                <a:spcPts val="360"/>
              </a:spcBef>
              <a:spcAft>
                <a:spcPts val="0"/>
              </a:spcAft>
              <a:buClr>
                <a:schemeClr val="lt2"/>
              </a:buClr>
              <a:buSzPts val="1170"/>
              <a:buFont typeface="Noto Sans Symbols"/>
              <a:buNone/>
              <a:defRPr b="1" i="0" sz="1800" u="none" cap="none" strike="noStrike">
                <a:solidFill>
                  <a:schemeClr val="dk1"/>
                </a:solidFill>
                <a:latin typeface="Arial"/>
                <a:ea typeface="Arial"/>
                <a:cs typeface="Arial"/>
                <a:sym typeface="Arial"/>
              </a:defRPr>
            </a:lvl3pPr>
            <a:lvl4pPr indent="-228600" lvl="3" marL="1828800" marR="0" algn="l">
              <a:lnSpc>
                <a:spcPct val="100000"/>
              </a:lnSpc>
              <a:spcBef>
                <a:spcPts val="320"/>
              </a:spcBef>
              <a:spcAft>
                <a:spcPts val="0"/>
              </a:spcAft>
              <a:buClr>
                <a:schemeClr val="accent2"/>
              </a:buClr>
              <a:buSzPts val="1120"/>
              <a:buFont typeface="Noto Sans Symbols"/>
              <a:buNone/>
              <a:defRPr b="1" i="0" sz="1600" u="none" cap="none" strike="noStrike">
                <a:solidFill>
                  <a:schemeClr val="dk1"/>
                </a:solidFill>
                <a:latin typeface="Arial"/>
                <a:ea typeface="Arial"/>
                <a:cs typeface="Arial"/>
                <a:sym typeface="Arial"/>
              </a:defRPr>
            </a:lvl4pPr>
            <a:lvl5pPr indent="-228600" lvl="4" marL="2286000" marR="0" algn="l">
              <a:lnSpc>
                <a:spcPct val="100000"/>
              </a:lnSpc>
              <a:spcBef>
                <a:spcPts val="320"/>
              </a:spcBef>
              <a:spcAft>
                <a:spcPts val="0"/>
              </a:spcAft>
              <a:buClr>
                <a:schemeClr val="lt2"/>
              </a:buClr>
              <a:buSzPts val="1600"/>
              <a:buFont typeface="Noto Sans Symbols"/>
              <a:buNone/>
              <a:defRPr b="1" i="0" sz="1600" u="none" cap="none" strike="noStrike">
                <a:solidFill>
                  <a:schemeClr val="dk1"/>
                </a:solidFill>
                <a:latin typeface="Arial"/>
                <a:ea typeface="Arial"/>
                <a:cs typeface="Arial"/>
                <a:sym typeface="Arial"/>
              </a:defRPr>
            </a:lvl5pPr>
            <a:lvl6pPr indent="-228600" lvl="5" marL="2743200" marR="0" algn="l">
              <a:lnSpc>
                <a:spcPct val="100000"/>
              </a:lnSpc>
              <a:spcBef>
                <a:spcPts val="320"/>
              </a:spcBef>
              <a:spcAft>
                <a:spcPts val="0"/>
              </a:spcAft>
              <a:buClr>
                <a:schemeClr val="lt2"/>
              </a:buClr>
              <a:buSzPts val="1600"/>
              <a:buFont typeface="Noto Sans Symbols"/>
              <a:buNone/>
              <a:defRPr b="1" i="0" sz="1600" u="none" cap="none" strike="noStrike">
                <a:solidFill>
                  <a:schemeClr val="dk1"/>
                </a:solidFill>
                <a:latin typeface="Arial"/>
                <a:ea typeface="Arial"/>
                <a:cs typeface="Arial"/>
                <a:sym typeface="Arial"/>
              </a:defRPr>
            </a:lvl6pPr>
            <a:lvl7pPr indent="-228600" lvl="6" marL="3200400" marR="0" algn="l">
              <a:lnSpc>
                <a:spcPct val="100000"/>
              </a:lnSpc>
              <a:spcBef>
                <a:spcPts val="320"/>
              </a:spcBef>
              <a:spcAft>
                <a:spcPts val="0"/>
              </a:spcAft>
              <a:buClr>
                <a:schemeClr val="lt2"/>
              </a:buClr>
              <a:buSzPts val="1600"/>
              <a:buFont typeface="Noto Sans Symbols"/>
              <a:buNone/>
              <a:defRPr b="1" i="0" sz="1600" u="none" cap="none" strike="noStrike">
                <a:solidFill>
                  <a:schemeClr val="dk1"/>
                </a:solidFill>
                <a:latin typeface="Arial"/>
                <a:ea typeface="Arial"/>
                <a:cs typeface="Arial"/>
                <a:sym typeface="Arial"/>
              </a:defRPr>
            </a:lvl7pPr>
            <a:lvl8pPr indent="-228600" lvl="7" marL="3657600" marR="0" algn="l">
              <a:lnSpc>
                <a:spcPct val="100000"/>
              </a:lnSpc>
              <a:spcBef>
                <a:spcPts val="320"/>
              </a:spcBef>
              <a:spcAft>
                <a:spcPts val="0"/>
              </a:spcAft>
              <a:buClr>
                <a:schemeClr val="lt2"/>
              </a:buClr>
              <a:buSzPts val="1600"/>
              <a:buFont typeface="Noto Sans Symbols"/>
              <a:buNone/>
              <a:defRPr b="1" i="0" sz="1600" u="none" cap="none" strike="noStrike">
                <a:solidFill>
                  <a:schemeClr val="dk1"/>
                </a:solidFill>
                <a:latin typeface="Arial"/>
                <a:ea typeface="Arial"/>
                <a:cs typeface="Arial"/>
                <a:sym typeface="Arial"/>
              </a:defRPr>
            </a:lvl8pPr>
            <a:lvl9pPr indent="-228600" lvl="8" marL="4114800" marR="0" algn="l">
              <a:lnSpc>
                <a:spcPct val="100000"/>
              </a:lnSpc>
              <a:spcBef>
                <a:spcPts val="320"/>
              </a:spcBef>
              <a:spcAft>
                <a:spcPts val="0"/>
              </a:spcAft>
              <a:buClr>
                <a:schemeClr val="lt2"/>
              </a:buClr>
              <a:buSzPts val="1600"/>
              <a:buFont typeface="Noto Sans Symbols"/>
              <a:buNone/>
              <a:defRPr b="1" i="0" sz="1600" u="none" cap="none" strike="noStrike">
                <a:solidFill>
                  <a:schemeClr val="dk1"/>
                </a:solidFill>
                <a:latin typeface="Arial"/>
                <a:ea typeface="Arial"/>
                <a:cs typeface="Arial"/>
                <a:sym typeface="Arial"/>
              </a:defRPr>
            </a:lvl9pPr>
          </a:lstStyle>
          <a:p/>
        </p:txBody>
      </p:sp>
      <p:sp>
        <p:nvSpPr>
          <p:cNvPr id="422" name="Google Shape;422;p51"/>
          <p:cNvSpPr txBox="1"/>
          <p:nvPr>
            <p:ph idx="2" type="body"/>
          </p:nvPr>
        </p:nvSpPr>
        <p:spPr>
          <a:xfrm>
            <a:off x="457200" y="2174875"/>
            <a:ext cx="4040100" cy="3951300"/>
          </a:xfrm>
          <a:prstGeom prst="rect">
            <a:avLst/>
          </a:prstGeom>
          <a:noFill/>
          <a:ln>
            <a:noFill/>
          </a:ln>
        </p:spPr>
        <p:txBody>
          <a:bodyPr anchorCtr="0" anchor="t" bIns="45700" lIns="91425" spcFirstLastPara="1" rIns="91425" wrap="square" tIns="45700">
            <a:noAutofit/>
          </a:bodyPr>
          <a:lstStyle>
            <a:lvl1pPr indent="-342900" lvl="0" marL="457200" marR="0" algn="l">
              <a:lnSpc>
                <a:spcPct val="100000"/>
              </a:lnSpc>
              <a:spcBef>
                <a:spcPts val="480"/>
              </a:spcBef>
              <a:spcAft>
                <a:spcPts val="0"/>
              </a:spcAft>
              <a:buClr>
                <a:schemeClr val="lt2"/>
              </a:buClr>
              <a:buSzPts val="1800"/>
              <a:buFont typeface="Noto Sans Symbols"/>
              <a:buChar char="■"/>
              <a:defRPr b="0" i="0" sz="2400" u="none" cap="none" strike="noStrike">
                <a:solidFill>
                  <a:schemeClr val="dk1"/>
                </a:solidFill>
                <a:latin typeface="Arial"/>
                <a:ea typeface="Arial"/>
                <a:cs typeface="Arial"/>
                <a:sym typeface="Arial"/>
              </a:defRPr>
            </a:lvl1pPr>
            <a:lvl2pPr indent="-330200" lvl="1" marL="914400" marR="0" algn="l">
              <a:lnSpc>
                <a:spcPct val="100000"/>
              </a:lnSpc>
              <a:spcBef>
                <a:spcPts val="400"/>
              </a:spcBef>
              <a:spcAft>
                <a:spcPts val="0"/>
              </a:spcAft>
              <a:buClr>
                <a:schemeClr val="accent2"/>
              </a:buClr>
              <a:buSzPts val="1600"/>
              <a:buFont typeface="Noto Sans Symbols"/>
              <a:buChar char="◻"/>
              <a:defRPr b="0" i="0" sz="2000" u="none" cap="none" strike="noStrike">
                <a:solidFill>
                  <a:schemeClr val="dk1"/>
                </a:solidFill>
                <a:latin typeface="Arial"/>
                <a:ea typeface="Arial"/>
                <a:cs typeface="Arial"/>
                <a:sym typeface="Arial"/>
              </a:defRPr>
            </a:lvl2pPr>
            <a:lvl3pPr indent="-302894" lvl="2" marL="1371600" marR="0" algn="l">
              <a:lnSpc>
                <a:spcPct val="100000"/>
              </a:lnSpc>
              <a:spcBef>
                <a:spcPts val="360"/>
              </a:spcBef>
              <a:spcAft>
                <a:spcPts val="0"/>
              </a:spcAft>
              <a:buClr>
                <a:schemeClr val="lt2"/>
              </a:buClr>
              <a:buSzPts val="1170"/>
              <a:buFont typeface="Noto Sans Symbols"/>
              <a:buChar char="■"/>
              <a:defRPr b="0" i="0" sz="1800" u="none" cap="none" strike="noStrike">
                <a:solidFill>
                  <a:schemeClr val="dk1"/>
                </a:solidFill>
                <a:latin typeface="Arial"/>
                <a:ea typeface="Arial"/>
                <a:cs typeface="Arial"/>
                <a:sym typeface="Arial"/>
              </a:defRPr>
            </a:lvl3pPr>
            <a:lvl4pPr indent="-299719" lvl="3" marL="1828800" marR="0" algn="l">
              <a:lnSpc>
                <a:spcPct val="100000"/>
              </a:lnSpc>
              <a:spcBef>
                <a:spcPts val="320"/>
              </a:spcBef>
              <a:spcAft>
                <a:spcPts val="0"/>
              </a:spcAft>
              <a:buClr>
                <a:schemeClr val="accent2"/>
              </a:buClr>
              <a:buSzPts val="1120"/>
              <a:buFont typeface="Noto Sans Symbols"/>
              <a:buChar char="◻"/>
              <a:defRPr b="0" i="0" sz="1600" u="none" cap="none" strike="noStrike">
                <a:solidFill>
                  <a:schemeClr val="dk1"/>
                </a:solidFill>
                <a:latin typeface="Arial"/>
                <a:ea typeface="Arial"/>
                <a:cs typeface="Arial"/>
                <a:sym typeface="Arial"/>
              </a:defRPr>
            </a:lvl4pPr>
            <a:lvl5pPr indent="-330200" lvl="4" marL="2286000" marR="0" algn="l">
              <a:lnSpc>
                <a:spcPct val="100000"/>
              </a:lnSpc>
              <a:spcBef>
                <a:spcPts val="320"/>
              </a:spcBef>
              <a:spcAft>
                <a:spcPts val="0"/>
              </a:spcAft>
              <a:buClr>
                <a:schemeClr val="lt2"/>
              </a:buClr>
              <a:buSzPts val="1600"/>
              <a:buFont typeface="Noto Sans Symbols"/>
              <a:buChar char="▪"/>
              <a:defRPr b="0" i="0" sz="1600" u="none" cap="none" strike="noStrike">
                <a:solidFill>
                  <a:schemeClr val="dk1"/>
                </a:solidFill>
                <a:latin typeface="Arial"/>
                <a:ea typeface="Arial"/>
                <a:cs typeface="Arial"/>
                <a:sym typeface="Arial"/>
              </a:defRPr>
            </a:lvl5pPr>
            <a:lvl6pPr indent="-330200" lvl="5" marL="2743200" marR="0" algn="l">
              <a:lnSpc>
                <a:spcPct val="100000"/>
              </a:lnSpc>
              <a:spcBef>
                <a:spcPts val="320"/>
              </a:spcBef>
              <a:spcAft>
                <a:spcPts val="0"/>
              </a:spcAft>
              <a:buClr>
                <a:schemeClr val="lt2"/>
              </a:buClr>
              <a:buSzPts val="1600"/>
              <a:buFont typeface="Noto Sans Symbols"/>
              <a:buChar char="▪"/>
              <a:defRPr b="0" i="0" sz="1600" u="none" cap="none" strike="noStrike">
                <a:solidFill>
                  <a:schemeClr val="dk1"/>
                </a:solidFill>
                <a:latin typeface="Arial"/>
                <a:ea typeface="Arial"/>
                <a:cs typeface="Arial"/>
                <a:sym typeface="Arial"/>
              </a:defRPr>
            </a:lvl6pPr>
            <a:lvl7pPr indent="-330200" lvl="6" marL="3200400" marR="0" algn="l">
              <a:lnSpc>
                <a:spcPct val="100000"/>
              </a:lnSpc>
              <a:spcBef>
                <a:spcPts val="320"/>
              </a:spcBef>
              <a:spcAft>
                <a:spcPts val="0"/>
              </a:spcAft>
              <a:buClr>
                <a:schemeClr val="lt2"/>
              </a:buClr>
              <a:buSzPts val="1600"/>
              <a:buFont typeface="Noto Sans Symbols"/>
              <a:buChar char="▪"/>
              <a:defRPr b="0" i="0" sz="1600" u="none" cap="none" strike="noStrike">
                <a:solidFill>
                  <a:schemeClr val="dk1"/>
                </a:solidFill>
                <a:latin typeface="Arial"/>
                <a:ea typeface="Arial"/>
                <a:cs typeface="Arial"/>
                <a:sym typeface="Arial"/>
              </a:defRPr>
            </a:lvl7pPr>
            <a:lvl8pPr indent="-330200" lvl="7" marL="3657600" marR="0" algn="l">
              <a:lnSpc>
                <a:spcPct val="100000"/>
              </a:lnSpc>
              <a:spcBef>
                <a:spcPts val="320"/>
              </a:spcBef>
              <a:spcAft>
                <a:spcPts val="0"/>
              </a:spcAft>
              <a:buClr>
                <a:schemeClr val="lt2"/>
              </a:buClr>
              <a:buSzPts val="1600"/>
              <a:buFont typeface="Noto Sans Symbols"/>
              <a:buChar char="▪"/>
              <a:defRPr b="0" i="0" sz="1600" u="none" cap="none" strike="noStrike">
                <a:solidFill>
                  <a:schemeClr val="dk1"/>
                </a:solidFill>
                <a:latin typeface="Arial"/>
                <a:ea typeface="Arial"/>
                <a:cs typeface="Arial"/>
                <a:sym typeface="Arial"/>
              </a:defRPr>
            </a:lvl8pPr>
            <a:lvl9pPr indent="-330200" lvl="8" marL="4114800" marR="0" algn="l">
              <a:lnSpc>
                <a:spcPct val="100000"/>
              </a:lnSpc>
              <a:spcBef>
                <a:spcPts val="320"/>
              </a:spcBef>
              <a:spcAft>
                <a:spcPts val="0"/>
              </a:spcAft>
              <a:buClr>
                <a:schemeClr val="lt2"/>
              </a:buClr>
              <a:buSzPts val="1600"/>
              <a:buFont typeface="Noto Sans Symbols"/>
              <a:buChar char="▪"/>
              <a:defRPr b="0" i="0" sz="1600" u="none" cap="none" strike="noStrike">
                <a:solidFill>
                  <a:schemeClr val="dk1"/>
                </a:solidFill>
                <a:latin typeface="Arial"/>
                <a:ea typeface="Arial"/>
                <a:cs typeface="Arial"/>
                <a:sym typeface="Arial"/>
              </a:defRPr>
            </a:lvl9pPr>
          </a:lstStyle>
          <a:p/>
        </p:txBody>
      </p:sp>
      <p:sp>
        <p:nvSpPr>
          <p:cNvPr id="423" name="Google Shape;423;p51"/>
          <p:cNvSpPr txBox="1"/>
          <p:nvPr>
            <p:ph idx="3" type="body"/>
          </p:nvPr>
        </p:nvSpPr>
        <p:spPr>
          <a:xfrm>
            <a:off x="4645025" y="1535113"/>
            <a:ext cx="4041900" cy="639900"/>
          </a:xfrm>
          <a:prstGeom prst="rect">
            <a:avLst/>
          </a:prstGeom>
          <a:noFill/>
          <a:ln>
            <a:noFill/>
          </a:ln>
        </p:spPr>
        <p:txBody>
          <a:bodyPr anchorCtr="0" anchor="b" bIns="45700" lIns="91425" spcFirstLastPara="1" rIns="91425" wrap="square" tIns="45700">
            <a:noAutofit/>
          </a:bodyPr>
          <a:lstStyle>
            <a:lvl1pPr indent="-228600" lvl="0" marL="457200" marR="0" algn="l">
              <a:lnSpc>
                <a:spcPct val="100000"/>
              </a:lnSpc>
              <a:spcBef>
                <a:spcPts val="480"/>
              </a:spcBef>
              <a:spcAft>
                <a:spcPts val="0"/>
              </a:spcAft>
              <a:buClr>
                <a:schemeClr val="lt2"/>
              </a:buClr>
              <a:buSzPts val="1800"/>
              <a:buFont typeface="Noto Sans Symbols"/>
              <a:buNone/>
              <a:defRPr b="1" i="0" sz="2400" u="none" cap="none" strike="noStrike">
                <a:solidFill>
                  <a:schemeClr val="dk1"/>
                </a:solidFill>
                <a:latin typeface="Arial"/>
                <a:ea typeface="Arial"/>
                <a:cs typeface="Arial"/>
                <a:sym typeface="Arial"/>
              </a:defRPr>
            </a:lvl1pPr>
            <a:lvl2pPr indent="-228600" lvl="1" marL="914400" marR="0" algn="l">
              <a:lnSpc>
                <a:spcPct val="100000"/>
              </a:lnSpc>
              <a:spcBef>
                <a:spcPts val="400"/>
              </a:spcBef>
              <a:spcAft>
                <a:spcPts val="0"/>
              </a:spcAft>
              <a:buClr>
                <a:schemeClr val="accent2"/>
              </a:buClr>
              <a:buSzPts val="1600"/>
              <a:buFont typeface="Noto Sans Symbols"/>
              <a:buNone/>
              <a:defRPr b="1" i="0" sz="2000" u="none" cap="none" strike="noStrike">
                <a:solidFill>
                  <a:schemeClr val="dk1"/>
                </a:solidFill>
                <a:latin typeface="Arial"/>
                <a:ea typeface="Arial"/>
                <a:cs typeface="Arial"/>
                <a:sym typeface="Arial"/>
              </a:defRPr>
            </a:lvl2pPr>
            <a:lvl3pPr indent="-228600" lvl="2" marL="1371600" marR="0" algn="l">
              <a:lnSpc>
                <a:spcPct val="100000"/>
              </a:lnSpc>
              <a:spcBef>
                <a:spcPts val="360"/>
              </a:spcBef>
              <a:spcAft>
                <a:spcPts val="0"/>
              </a:spcAft>
              <a:buClr>
                <a:schemeClr val="lt2"/>
              </a:buClr>
              <a:buSzPts val="1170"/>
              <a:buFont typeface="Noto Sans Symbols"/>
              <a:buNone/>
              <a:defRPr b="1" i="0" sz="1800" u="none" cap="none" strike="noStrike">
                <a:solidFill>
                  <a:schemeClr val="dk1"/>
                </a:solidFill>
                <a:latin typeface="Arial"/>
                <a:ea typeface="Arial"/>
                <a:cs typeface="Arial"/>
                <a:sym typeface="Arial"/>
              </a:defRPr>
            </a:lvl3pPr>
            <a:lvl4pPr indent="-228600" lvl="3" marL="1828800" marR="0" algn="l">
              <a:lnSpc>
                <a:spcPct val="100000"/>
              </a:lnSpc>
              <a:spcBef>
                <a:spcPts val="320"/>
              </a:spcBef>
              <a:spcAft>
                <a:spcPts val="0"/>
              </a:spcAft>
              <a:buClr>
                <a:schemeClr val="accent2"/>
              </a:buClr>
              <a:buSzPts val="1120"/>
              <a:buFont typeface="Noto Sans Symbols"/>
              <a:buNone/>
              <a:defRPr b="1" i="0" sz="1600" u="none" cap="none" strike="noStrike">
                <a:solidFill>
                  <a:schemeClr val="dk1"/>
                </a:solidFill>
                <a:latin typeface="Arial"/>
                <a:ea typeface="Arial"/>
                <a:cs typeface="Arial"/>
                <a:sym typeface="Arial"/>
              </a:defRPr>
            </a:lvl4pPr>
            <a:lvl5pPr indent="-228600" lvl="4" marL="2286000" marR="0" algn="l">
              <a:lnSpc>
                <a:spcPct val="100000"/>
              </a:lnSpc>
              <a:spcBef>
                <a:spcPts val="320"/>
              </a:spcBef>
              <a:spcAft>
                <a:spcPts val="0"/>
              </a:spcAft>
              <a:buClr>
                <a:schemeClr val="lt2"/>
              </a:buClr>
              <a:buSzPts val="1600"/>
              <a:buFont typeface="Noto Sans Symbols"/>
              <a:buNone/>
              <a:defRPr b="1" i="0" sz="1600" u="none" cap="none" strike="noStrike">
                <a:solidFill>
                  <a:schemeClr val="dk1"/>
                </a:solidFill>
                <a:latin typeface="Arial"/>
                <a:ea typeface="Arial"/>
                <a:cs typeface="Arial"/>
                <a:sym typeface="Arial"/>
              </a:defRPr>
            </a:lvl5pPr>
            <a:lvl6pPr indent="-228600" lvl="5" marL="2743200" marR="0" algn="l">
              <a:lnSpc>
                <a:spcPct val="100000"/>
              </a:lnSpc>
              <a:spcBef>
                <a:spcPts val="320"/>
              </a:spcBef>
              <a:spcAft>
                <a:spcPts val="0"/>
              </a:spcAft>
              <a:buClr>
                <a:schemeClr val="lt2"/>
              </a:buClr>
              <a:buSzPts val="1600"/>
              <a:buFont typeface="Noto Sans Symbols"/>
              <a:buNone/>
              <a:defRPr b="1" i="0" sz="1600" u="none" cap="none" strike="noStrike">
                <a:solidFill>
                  <a:schemeClr val="dk1"/>
                </a:solidFill>
                <a:latin typeface="Arial"/>
                <a:ea typeface="Arial"/>
                <a:cs typeface="Arial"/>
                <a:sym typeface="Arial"/>
              </a:defRPr>
            </a:lvl6pPr>
            <a:lvl7pPr indent="-228600" lvl="6" marL="3200400" marR="0" algn="l">
              <a:lnSpc>
                <a:spcPct val="100000"/>
              </a:lnSpc>
              <a:spcBef>
                <a:spcPts val="320"/>
              </a:spcBef>
              <a:spcAft>
                <a:spcPts val="0"/>
              </a:spcAft>
              <a:buClr>
                <a:schemeClr val="lt2"/>
              </a:buClr>
              <a:buSzPts val="1600"/>
              <a:buFont typeface="Noto Sans Symbols"/>
              <a:buNone/>
              <a:defRPr b="1" i="0" sz="1600" u="none" cap="none" strike="noStrike">
                <a:solidFill>
                  <a:schemeClr val="dk1"/>
                </a:solidFill>
                <a:latin typeface="Arial"/>
                <a:ea typeface="Arial"/>
                <a:cs typeface="Arial"/>
                <a:sym typeface="Arial"/>
              </a:defRPr>
            </a:lvl7pPr>
            <a:lvl8pPr indent="-228600" lvl="7" marL="3657600" marR="0" algn="l">
              <a:lnSpc>
                <a:spcPct val="100000"/>
              </a:lnSpc>
              <a:spcBef>
                <a:spcPts val="320"/>
              </a:spcBef>
              <a:spcAft>
                <a:spcPts val="0"/>
              </a:spcAft>
              <a:buClr>
                <a:schemeClr val="lt2"/>
              </a:buClr>
              <a:buSzPts val="1600"/>
              <a:buFont typeface="Noto Sans Symbols"/>
              <a:buNone/>
              <a:defRPr b="1" i="0" sz="1600" u="none" cap="none" strike="noStrike">
                <a:solidFill>
                  <a:schemeClr val="dk1"/>
                </a:solidFill>
                <a:latin typeface="Arial"/>
                <a:ea typeface="Arial"/>
                <a:cs typeface="Arial"/>
                <a:sym typeface="Arial"/>
              </a:defRPr>
            </a:lvl8pPr>
            <a:lvl9pPr indent="-228600" lvl="8" marL="4114800" marR="0" algn="l">
              <a:lnSpc>
                <a:spcPct val="100000"/>
              </a:lnSpc>
              <a:spcBef>
                <a:spcPts val="320"/>
              </a:spcBef>
              <a:spcAft>
                <a:spcPts val="0"/>
              </a:spcAft>
              <a:buClr>
                <a:schemeClr val="lt2"/>
              </a:buClr>
              <a:buSzPts val="1600"/>
              <a:buFont typeface="Noto Sans Symbols"/>
              <a:buNone/>
              <a:defRPr b="1" i="0" sz="1600" u="none" cap="none" strike="noStrike">
                <a:solidFill>
                  <a:schemeClr val="dk1"/>
                </a:solidFill>
                <a:latin typeface="Arial"/>
                <a:ea typeface="Arial"/>
                <a:cs typeface="Arial"/>
                <a:sym typeface="Arial"/>
              </a:defRPr>
            </a:lvl9pPr>
          </a:lstStyle>
          <a:p/>
        </p:txBody>
      </p:sp>
      <p:sp>
        <p:nvSpPr>
          <p:cNvPr id="424" name="Google Shape;424;p51"/>
          <p:cNvSpPr txBox="1"/>
          <p:nvPr>
            <p:ph idx="4" type="body"/>
          </p:nvPr>
        </p:nvSpPr>
        <p:spPr>
          <a:xfrm>
            <a:off x="4645025" y="2174875"/>
            <a:ext cx="4041900" cy="3951300"/>
          </a:xfrm>
          <a:prstGeom prst="rect">
            <a:avLst/>
          </a:prstGeom>
          <a:noFill/>
          <a:ln>
            <a:noFill/>
          </a:ln>
        </p:spPr>
        <p:txBody>
          <a:bodyPr anchorCtr="0" anchor="t" bIns="45700" lIns="91425" spcFirstLastPara="1" rIns="91425" wrap="square" tIns="45700">
            <a:noAutofit/>
          </a:bodyPr>
          <a:lstStyle>
            <a:lvl1pPr indent="-342900" lvl="0" marL="457200" marR="0" algn="l">
              <a:lnSpc>
                <a:spcPct val="100000"/>
              </a:lnSpc>
              <a:spcBef>
                <a:spcPts val="480"/>
              </a:spcBef>
              <a:spcAft>
                <a:spcPts val="0"/>
              </a:spcAft>
              <a:buClr>
                <a:schemeClr val="lt2"/>
              </a:buClr>
              <a:buSzPts val="1800"/>
              <a:buFont typeface="Noto Sans Symbols"/>
              <a:buChar char="■"/>
              <a:defRPr b="0" i="0" sz="2400" u="none" cap="none" strike="noStrike">
                <a:solidFill>
                  <a:schemeClr val="dk1"/>
                </a:solidFill>
                <a:latin typeface="Arial"/>
                <a:ea typeface="Arial"/>
                <a:cs typeface="Arial"/>
                <a:sym typeface="Arial"/>
              </a:defRPr>
            </a:lvl1pPr>
            <a:lvl2pPr indent="-330200" lvl="1" marL="914400" marR="0" algn="l">
              <a:lnSpc>
                <a:spcPct val="100000"/>
              </a:lnSpc>
              <a:spcBef>
                <a:spcPts val="400"/>
              </a:spcBef>
              <a:spcAft>
                <a:spcPts val="0"/>
              </a:spcAft>
              <a:buClr>
                <a:schemeClr val="accent2"/>
              </a:buClr>
              <a:buSzPts val="1600"/>
              <a:buFont typeface="Noto Sans Symbols"/>
              <a:buChar char="◻"/>
              <a:defRPr b="0" i="0" sz="2000" u="none" cap="none" strike="noStrike">
                <a:solidFill>
                  <a:schemeClr val="dk1"/>
                </a:solidFill>
                <a:latin typeface="Arial"/>
                <a:ea typeface="Arial"/>
                <a:cs typeface="Arial"/>
                <a:sym typeface="Arial"/>
              </a:defRPr>
            </a:lvl2pPr>
            <a:lvl3pPr indent="-302894" lvl="2" marL="1371600" marR="0" algn="l">
              <a:lnSpc>
                <a:spcPct val="100000"/>
              </a:lnSpc>
              <a:spcBef>
                <a:spcPts val="360"/>
              </a:spcBef>
              <a:spcAft>
                <a:spcPts val="0"/>
              </a:spcAft>
              <a:buClr>
                <a:schemeClr val="lt2"/>
              </a:buClr>
              <a:buSzPts val="1170"/>
              <a:buFont typeface="Noto Sans Symbols"/>
              <a:buChar char="■"/>
              <a:defRPr b="0" i="0" sz="1800" u="none" cap="none" strike="noStrike">
                <a:solidFill>
                  <a:schemeClr val="dk1"/>
                </a:solidFill>
                <a:latin typeface="Arial"/>
                <a:ea typeface="Arial"/>
                <a:cs typeface="Arial"/>
                <a:sym typeface="Arial"/>
              </a:defRPr>
            </a:lvl3pPr>
            <a:lvl4pPr indent="-299719" lvl="3" marL="1828800" marR="0" algn="l">
              <a:lnSpc>
                <a:spcPct val="100000"/>
              </a:lnSpc>
              <a:spcBef>
                <a:spcPts val="320"/>
              </a:spcBef>
              <a:spcAft>
                <a:spcPts val="0"/>
              </a:spcAft>
              <a:buClr>
                <a:schemeClr val="accent2"/>
              </a:buClr>
              <a:buSzPts val="1120"/>
              <a:buFont typeface="Noto Sans Symbols"/>
              <a:buChar char="◻"/>
              <a:defRPr b="0" i="0" sz="1600" u="none" cap="none" strike="noStrike">
                <a:solidFill>
                  <a:schemeClr val="dk1"/>
                </a:solidFill>
                <a:latin typeface="Arial"/>
                <a:ea typeface="Arial"/>
                <a:cs typeface="Arial"/>
                <a:sym typeface="Arial"/>
              </a:defRPr>
            </a:lvl4pPr>
            <a:lvl5pPr indent="-330200" lvl="4" marL="2286000" marR="0" algn="l">
              <a:lnSpc>
                <a:spcPct val="100000"/>
              </a:lnSpc>
              <a:spcBef>
                <a:spcPts val="320"/>
              </a:spcBef>
              <a:spcAft>
                <a:spcPts val="0"/>
              </a:spcAft>
              <a:buClr>
                <a:schemeClr val="lt2"/>
              </a:buClr>
              <a:buSzPts val="1600"/>
              <a:buFont typeface="Noto Sans Symbols"/>
              <a:buChar char="▪"/>
              <a:defRPr b="0" i="0" sz="1600" u="none" cap="none" strike="noStrike">
                <a:solidFill>
                  <a:schemeClr val="dk1"/>
                </a:solidFill>
                <a:latin typeface="Arial"/>
                <a:ea typeface="Arial"/>
                <a:cs typeface="Arial"/>
                <a:sym typeface="Arial"/>
              </a:defRPr>
            </a:lvl5pPr>
            <a:lvl6pPr indent="-330200" lvl="5" marL="2743200" marR="0" algn="l">
              <a:lnSpc>
                <a:spcPct val="100000"/>
              </a:lnSpc>
              <a:spcBef>
                <a:spcPts val="320"/>
              </a:spcBef>
              <a:spcAft>
                <a:spcPts val="0"/>
              </a:spcAft>
              <a:buClr>
                <a:schemeClr val="lt2"/>
              </a:buClr>
              <a:buSzPts val="1600"/>
              <a:buFont typeface="Noto Sans Symbols"/>
              <a:buChar char="▪"/>
              <a:defRPr b="0" i="0" sz="1600" u="none" cap="none" strike="noStrike">
                <a:solidFill>
                  <a:schemeClr val="dk1"/>
                </a:solidFill>
                <a:latin typeface="Arial"/>
                <a:ea typeface="Arial"/>
                <a:cs typeface="Arial"/>
                <a:sym typeface="Arial"/>
              </a:defRPr>
            </a:lvl6pPr>
            <a:lvl7pPr indent="-330200" lvl="6" marL="3200400" marR="0" algn="l">
              <a:lnSpc>
                <a:spcPct val="100000"/>
              </a:lnSpc>
              <a:spcBef>
                <a:spcPts val="320"/>
              </a:spcBef>
              <a:spcAft>
                <a:spcPts val="0"/>
              </a:spcAft>
              <a:buClr>
                <a:schemeClr val="lt2"/>
              </a:buClr>
              <a:buSzPts val="1600"/>
              <a:buFont typeface="Noto Sans Symbols"/>
              <a:buChar char="▪"/>
              <a:defRPr b="0" i="0" sz="1600" u="none" cap="none" strike="noStrike">
                <a:solidFill>
                  <a:schemeClr val="dk1"/>
                </a:solidFill>
                <a:latin typeface="Arial"/>
                <a:ea typeface="Arial"/>
                <a:cs typeface="Arial"/>
                <a:sym typeface="Arial"/>
              </a:defRPr>
            </a:lvl7pPr>
            <a:lvl8pPr indent="-330200" lvl="7" marL="3657600" marR="0" algn="l">
              <a:lnSpc>
                <a:spcPct val="100000"/>
              </a:lnSpc>
              <a:spcBef>
                <a:spcPts val="320"/>
              </a:spcBef>
              <a:spcAft>
                <a:spcPts val="0"/>
              </a:spcAft>
              <a:buClr>
                <a:schemeClr val="lt2"/>
              </a:buClr>
              <a:buSzPts val="1600"/>
              <a:buFont typeface="Noto Sans Symbols"/>
              <a:buChar char="▪"/>
              <a:defRPr b="0" i="0" sz="1600" u="none" cap="none" strike="noStrike">
                <a:solidFill>
                  <a:schemeClr val="dk1"/>
                </a:solidFill>
                <a:latin typeface="Arial"/>
                <a:ea typeface="Arial"/>
                <a:cs typeface="Arial"/>
                <a:sym typeface="Arial"/>
              </a:defRPr>
            </a:lvl8pPr>
            <a:lvl9pPr indent="-330200" lvl="8" marL="4114800" marR="0" algn="l">
              <a:lnSpc>
                <a:spcPct val="100000"/>
              </a:lnSpc>
              <a:spcBef>
                <a:spcPts val="320"/>
              </a:spcBef>
              <a:spcAft>
                <a:spcPts val="0"/>
              </a:spcAft>
              <a:buClr>
                <a:schemeClr val="lt2"/>
              </a:buClr>
              <a:buSzPts val="1600"/>
              <a:buFont typeface="Noto Sans Symbols"/>
              <a:buChar char="▪"/>
              <a:defRPr b="0" i="0" sz="1600" u="none" cap="none" strike="noStrike">
                <a:solidFill>
                  <a:schemeClr val="dk1"/>
                </a:solidFill>
                <a:latin typeface="Arial"/>
                <a:ea typeface="Arial"/>
                <a:cs typeface="Arial"/>
                <a:sym typeface="Arial"/>
              </a:defRPr>
            </a:lvl9pPr>
          </a:lstStyle>
          <a:p/>
        </p:txBody>
      </p:sp>
      <p:sp>
        <p:nvSpPr>
          <p:cNvPr id="425" name="Google Shape;425;p5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algn="ctr">
              <a:lnSpc>
                <a:spcPct val="100000"/>
              </a:lnSpc>
              <a:spcBef>
                <a:spcPts val="0"/>
              </a:spcBef>
              <a:spcAft>
                <a:spcPts val="0"/>
              </a:spcAft>
              <a:buSzPts val="1400"/>
              <a:buNone/>
              <a:defRPr b="0" i="0" sz="12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9pPr>
          </a:lstStyle>
          <a:p/>
        </p:txBody>
      </p:sp>
      <p:sp>
        <p:nvSpPr>
          <p:cNvPr id="426" name="Google Shape;426;p51"/>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427" name="Google Shape;427;p51"/>
          <p:cNvSpPr txBox="1"/>
          <p:nvPr>
            <p:ph idx="10" type="dt"/>
          </p:nvPr>
        </p:nvSpPr>
        <p:spPr>
          <a:xfrm>
            <a:off x="457200" y="6245225"/>
            <a:ext cx="2133600" cy="476100"/>
          </a:xfrm>
          <a:prstGeom prst="rect">
            <a:avLst/>
          </a:prstGeom>
          <a:noFill/>
          <a:ln>
            <a:noFill/>
          </a:ln>
        </p:spPr>
        <p:txBody>
          <a:bodyPr anchorCtr="0" anchor="b" bIns="45700" lIns="91425" spcFirstLastPara="1" rIns="91425" wrap="square" tIns="45700">
            <a:noAutofit/>
          </a:bodyPr>
          <a:lstStyle>
            <a:lvl1pPr lvl="0" marR="0" algn="l">
              <a:lnSpc>
                <a:spcPct val="100000"/>
              </a:lnSpc>
              <a:spcBef>
                <a:spcPts val="0"/>
              </a:spcBef>
              <a:spcAft>
                <a:spcPts val="0"/>
              </a:spcAft>
              <a:buSzPts val="1400"/>
              <a:buNone/>
              <a:defRPr b="0" i="0" sz="20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uas Partes de Conteúdo" type="twoObj">
  <p:cSld name="TWO_OBJECTS">
    <p:spTree>
      <p:nvGrpSpPr>
        <p:cNvPr id="428" name="Shape 428"/>
        <p:cNvGrpSpPr/>
        <p:nvPr/>
      </p:nvGrpSpPr>
      <p:grpSpPr>
        <a:xfrm>
          <a:off x="0" y="0"/>
          <a:ext cx="0" cy="0"/>
          <a:chOff x="0" y="0"/>
          <a:chExt cx="0" cy="0"/>
        </a:xfrm>
      </p:grpSpPr>
      <p:sp>
        <p:nvSpPr>
          <p:cNvPr id="429" name="Google Shape;429;p52"/>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430" name="Google Shape;430;p52"/>
          <p:cNvSpPr txBox="1"/>
          <p:nvPr>
            <p:ph idx="1" type="body"/>
          </p:nvPr>
        </p:nvSpPr>
        <p:spPr>
          <a:xfrm>
            <a:off x="457200" y="1981200"/>
            <a:ext cx="4038600" cy="3886200"/>
          </a:xfrm>
          <a:prstGeom prst="rect">
            <a:avLst/>
          </a:prstGeom>
          <a:noFill/>
          <a:ln>
            <a:noFill/>
          </a:ln>
        </p:spPr>
        <p:txBody>
          <a:bodyPr anchorCtr="0" anchor="t" bIns="45700" lIns="91425" spcFirstLastPara="1" rIns="91425" wrap="square" tIns="45700">
            <a:noAutofit/>
          </a:bodyPr>
          <a:lstStyle>
            <a:lvl1pPr indent="-361950" lvl="0" marL="457200" marR="0" algn="l">
              <a:lnSpc>
                <a:spcPct val="100000"/>
              </a:lnSpc>
              <a:spcBef>
                <a:spcPts val="560"/>
              </a:spcBef>
              <a:spcAft>
                <a:spcPts val="0"/>
              </a:spcAft>
              <a:buClr>
                <a:schemeClr val="lt2"/>
              </a:buClr>
              <a:buSzPts val="2100"/>
              <a:buFont typeface="Noto Sans Symbols"/>
              <a:buChar char="■"/>
              <a:defRPr b="0" i="0" sz="2800" u="none" cap="none" strike="noStrike">
                <a:solidFill>
                  <a:schemeClr val="dk1"/>
                </a:solidFill>
                <a:latin typeface="Arial"/>
                <a:ea typeface="Arial"/>
                <a:cs typeface="Arial"/>
                <a:sym typeface="Arial"/>
              </a:defRPr>
            </a:lvl1pPr>
            <a:lvl2pPr indent="-350519" lvl="1" marL="914400" marR="0" algn="l">
              <a:lnSpc>
                <a:spcPct val="100000"/>
              </a:lnSpc>
              <a:spcBef>
                <a:spcPts val="480"/>
              </a:spcBef>
              <a:spcAft>
                <a:spcPts val="0"/>
              </a:spcAft>
              <a:buClr>
                <a:schemeClr val="accent2"/>
              </a:buClr>
              <a:buSzPts val="1920"/>
              <a:buFont typeface="Noto Sans Symbols"/>
              <a:buChar char="◻"/>
              <a:defRPr b="0" i="0" sz="2400" u="none" cap="none" strike="noStrike">
                <a:solidFill>
                  <a:schemeClr val="dk1"/>
                </a:solidFill>
                <a:latin typeface="Arial"/>
                <a:ea typeface="Arial"/>
                <a:cs typeface="Arial"/>
                <a:sym typeface="Arial"/>
              </a:defRPr>
            </a:lvl2pPr>
            <a:lvl3pPr indent="-311150" lvl="2" marL="1371600" marR="0" algn="l">
              <a:lnSpc>
                <a:spcPct val="100000"/>
              </a:lnSpc>
              <a:spcBef>
                <a:spcPts val="400"/>
              </a:spcBef>
              <a:spcAft>
                <a:spcPts val="0"/>
              </a:spcAft>
              <a:buClr>
                <a:schemeClr val="lt2"/>
              </a:buClr>
              <a:buSzPts val="1300"/>
              <a:buFont typeface="Noto Sans Symbols"/>
              <a:buChar char="■"/>
              <a:defRPr b="0" i="0" sz="2000" u="none" cap="none" strike="noStrike">
                <a:solidFill>
                  <a:schemeClr val="dk1"/>
                </a:solidFill>
                <a:latin typeface="Arial"/>
                <a:ea typeface="Arial"/>
                <a:cs typeface="Arial"/>
                <a:sym typeface="Arial"/>
              </a:defRPr>
            </a:lvl3pPr>
            <a:lvl4pPr indent="-308610" lvl="3" marL="1828800" marR="0" algn="l">
              <a:lnSpc>
                <a:spcPct val="100000"/>
              </a:lnSpc>
              <a:spcBef>
                <a:spcPts val="360"/>
              </a:spcBef>
              <a:spcAft>
                <a:spcPts val="0"/>
              </a:spcAft>
              <a:buClr>
                <a:schemeClr val="accent2"/>
              </a:buClr>
              <a:buSzPts val="1260"/>
              <a:buFont typeface="Noto Sans Symbols"/>
              <a:buChar char="◻"/>
              <a:defRPr b="0" i="0" sz="1800" u="none" cap="none" strike="noStrike">
                <a:solidFill>
                  <a:schemeClr val="dk1"/>
                </a:solidFill>
                <a:latin typeface="Arial"/>
                <a:ea typeface="Arial"/>
                <a:cs typeface="Arial"/>
                <a:sym typeface="Arial"/>
              </a:defRPr>
            </a:lvl4pPr>
            <a:lvl5pPr indent="-342900" lvl="4" marL="2286000" marR="0" algn="l">
              <a:lnSpc>
                <a:spcPct val="100000"/>
              </a:lnSpc>
              <a:spcBef>
                <a:spcPts val="360"/>
              </a:spcBef>
              <a:spcAft>
                <a:spcPts val="0"/>
              </a:spcAft>
              <a:buClr>
                <a:schemeClr val="lt2"/>
              </a:buClr>
              <a:buSzPts val="1800"/>
              <a:buFont typeface="Noto Sans Symbols"/>
              <a:buChar char="▪"/>
              <a:defRPr b="0" i="0" sz="1800" u="none" cap="none" strike="noStrike">
                <a:solidFill>
                  <a:schemeClr val="dk1"/>
                </a:solidFill>
                <a:latin typeface="Arial"/>
                <a:ea typeface="Arial"/>
                <a:cs typeface="Arial"/>
                <a:sym typeface="Arial"/>
              </a:defRPr>
            </a:lvl5pPr>
            <a:lvl6pPr indent="-342900" lvl="5" marL="2743200" marR="0" algn="l">
              <a:lnSpc>
                <a:spcPct val="100000"/>
              </a:lnSpc>
              <a:spcBef>
                <a:spcPts val="360"/>
              </a:spcBef>
              <a:spcAft>
                <a:spcPts val="0"/>
              </a:spcAft>
              <a:buClr>
                <a:schemeClr val="lt2"/>
              </a:buClr>
              <a:buSzPts val="1800"/>
              <a:buFont typeface="Noto Sans Symbols"/>
              <a:buChar char="▪"/>
              <a:defRPr b="0" i="0" sz="1800" u="none" cap="none" strike="noStrike">
                <a:solidFill>
                  <a:schemeClr val="dk1"/>
                </a:solidFill>
                <a:latin typeface="Arial"/>
                <a:ea typeface="Arial"/>
                <a:cs typeface="Arial"/>
                <a:sym typeface="Arial"/>
              </a:defRPr>
            </a:lvl6pPr>
            <a:lvl7pPr indent="-342900" lvl="6" marL="3200400" marR="0" algn="l">
              <a:lnSpc>
                <a:spcPct val="100000"/>
              </a:lnSpc>
              <a:spcBef>
                <a:spcPts val="360"/>
              </a:spcBef>
              <a:spcAft>
                <a:spcPts val="0"/>
              </a:spcAft>
              <a:buClr>
                <a:schemeClr val="lt2"/>
              </a:buClr>
              <a:buSzPts val="1800"/>
              <a:buFont typeface="Noto Sans Symbols"/>
              <a:buChar char="▪"/>
              <a:defRPr b="0" i="0" sz="1800" u="none" cap="none" strike="noStrike">
                <a:solidFill>
                  <a:schemeClr val="dk1"/>
                </a:solidFill>
                <a:latin typeface="Arial"/>
                <a:ea typeface="Arial"/>
                <a:cs typeface="Arial"/>
                <a:sym typeface="Arial"/>
              </a:defRPr>
            </a:lvl7pPr>
            <a:lvl8pPr indent="-342900" lvl="7" marL="3657600" marR="0" algn="l">
              <a:lnSpc>
                <a:spcPct val="100000"/>
              </a:lnSpc>
              <a:spcBef>
                <a:spcPts val="360"/>
              </a:spcBef>
              <a:spcAft>
                <a:spcPts val="0"/>
              </a:spcAft>
              <a:buClr>
                <a:schemeClr val="lt2"/>
              </a:buClr>
              <a:buSzPts val="1800"/>
              <a:buFont typeface="Noto Sans Symbols"/>
              <a:buChar char="▪"/>
              <a:defRPr b="0" i="0" sz="1800" u="none" cap="none" strike="noStrike">
                <a:solidFill>
                  <a:schemeClr val="dk1"/>
                </a:solidFill>
                <a:latin typeface="Arial"/>
                <a:ea typeface="Arial"/>
                <a:cs typeface="Arial"/>
                <a:sym typeface="Arial"/>
              </a:defRPr>
            </a:lvl8pPr>
            <a:lvl9pPr indent="-342900" lvl="8" marL="4114800" marR="0" algn="l">
              <a:lnSpc>
                <a:spcPct val="100000"/>
              </a:lnSpc>
              <a:spcBef>
                <a:spcPts val="360"/>
              </a:spcBef>
              <a:spcAft>
                <a:spcPts val="0"/>
              </a:spcAft>
              <a:buClr>
                <a:schemeClr val="lt2"/>
              </a:buClr>
              <a:buSzPts val="1800"/>
              <a:buFont typeface="Noto Sans Symbols"/>
              <a:buChar char="▪"/>
              <a:defRPr b="0" i="0" sz="1800" u="none" cap="none" strike="noStrike">
                <a:solidFill>
                  <a:schemeClr val="dk1"/>
                </a:solidFill>
                <a:latin typeface="Arial"/>
                <a:ea typeface="Arial"/>
                <a:cs typeface="Arial"/>
                <a:sym typeface="Arial"/>
              </a:defRPr>
            </a:lvl9pPr>
          </a:lstStyle>
          <a:p/>
        </p:txBody>
      </p:sp>
      <p:sp>
        <p:nvSpPr>
          <p:cNvPr id="431" name="Google Shape;431;p52"/>
          <p:cNvSpPr txBox="1"/>
          <p:nvPr>
            <p:ph idx="2" type="body"/>
          </p:nvPr>
        </p:nvSpPr>
        <p:spPr>
          <a:xfrm>
            <a:off x="4648200" y="1981200"/>
            <a:ext cx="4038600" cy="3886200"/>
          </a:xfrm>
          <a:prstGeom prst="rect">
            <a:avLst/>
          </a:prstGeom>
          <a:noFill/>
          <a:ln>
            <a:noFill/>
          </a:ln>
        </p:spPr>
        <p:txBody>
          <a:bodyPr anchorCtr="0" anchor="t" bIns="45700" lIns="91425" spcFirstLastPara="1" rIns="91425" wrap="square" tIns="45700">
            <a:noAutofit/>
          </a:bodyPr>
          <a:lstStyle>
            <a:lvl1pPr indent="-361950" lvl="0" marL="457200" marR="0" algn="l">
              <a:lnSpc>
                <a:spcPct val="100000"/>
              </a:lnSpc>
              <a:spcBef>
                <a:spcPts val="560"/>
              </a:spcBef>
              <a:spcAft>
                <a:spcPts val="0"/>
              </a:spcAft>
              <a:buClr>
                <a:schemeClr val="lt2"/>
              </a:buClr>
              <a:buSzPts val="2100"/>
              <a:buFont typeface="Noto Sans Symbols"/>
              <a:buChar char="■"/>
              <a:defRPr b="0" i="0" sz="2800" u="none" cap="none" strike="noStrike">
                <a:solidFill>
                  <a:schemeClr val="dk1"/>
                </a:solidFill>
                <a:latin typeface="Arial"/>
                <a:ea typeface="Arial"/>
                <a:cs typeface="Arial"/>
                <a:sym typeface="Arial"/>
              </a:defRPr>
            </a:lvl1pPr>
            <a:lvl2pPr indent="-350519" lvl="1" marL="914400" marR="0" algn="l">
              <a:lnSpc>
                <a:spcPct val="100000"/>
              </a:lnSpc>
              <a:spcBef>
                <a:spcPts val="480"/>
              </a:spcBef>
              <a:spcAft>
                <a:spcPts val="0"/>
              </a:spcAft>
              <a:buClr>
                <a:schemeClr val="accent2"/>
              </a:buClr>
              <a:buSzPts val="1920"/>
              <a:buFont typeface="Noto Sans Symbols"/>
              <a:buChar char="◻"/>
              <a:defRPr b="0" i="0" sz="2400" u="none" cap="none" strike="noStrike">
                <a:solidFill>
                  <a:schemeClr val="dk1"/>
                </a:solidFill>
                <a:latin typeface="Arial"/>
                <a:ea typeface="Arial"/>
                <a:cs typeface="Arial"/>
                <a:sym typeface="Arial"/>
              </a:defRPr>
            </a:lvl2pPr>
            <a:lvl3pPr indent="-311150" lvl="2" marL="1371600" marR="0" algn="l">
              <a:lnSpc>
                <a:spcPct val="100000"/>
              </a:lnSpc>
              <a:spcBef>
                <a:spcPts val="400"/>
              </a:spcBef>
              <a:spcAft>
                <a:spcPts val="0"/>
              </a:spcAft>
              <a:buClr>
                <a:schemeClr val="lt2"/>
              </a:buClr>
              <a:buSzPts val="1300"/>
              <a:buFont typeface="Noto Sans Symbols"/>
              <a:buChar char="■"/>
              <a:defRPr b="0" i="0" sz="2000" u="none" cap="none" strike="noStrike">
                <a:solidFill>
                  <a:schemeClr val="dk1"/>
                </a:solidFill>
                <a:latin typeface="Arial"/>
                <a:ea typeface="Arial"/>
                <a:cs typeface="Arial"/>
                <a:sym typeface="Arial"/>
              </a:defRPr>
            </a:lvl3pPr>
            <a:lvl4pPr indent="-308610" lvl="3" marL="1828800" marR="0" algn="l">
              <a:lnSpc>
                <a:spcPct val="100000"/>
              </a:lnSpc>
              <a:spcBef>
                <a:spcPts val="360"/>
              </a:spcBef>
              <a:spcAft>
                <a:spcPts val="0"/>
              </a:spcAft>
              <a:buClr>
                <a:schemeClr val="accent2"/>
              </a:buClr>
              <a:buSzPts val="1260"/>
              <a:buFont typeface="Noto Sans Symbols"/>
              <a:buChar char="◻"/>
              <a:defRPr b="0" i="0" sz="1800" u="none" cap="none" strike="noStrike">
                <a:solidFill>
                  <a:schemeClr val="dk1"/>
                </a:solidFill>
                <a:latin typeface="Arial"/>
                <a:ea typeface="Arial"/>
                <a:cs typeface="Arial"/>
                <a:sym typeface="Arial"/>
              </a:defRPr>
            </a:lvl4pPr>
            <a:lvl5pPr indent="-342900" lvl="4" marL="2286000" marR="0" algn="l">
              <a:lnSpc>
                <a:spcPct val="100000"/>
              </a:lnSpc>
              <a:spcBef>
                <a:spcPts val="360"/>
              </a:spcBef>
              <a:spcAft>
                <a:spcPts val="0"/>
              </a:spcAft>
              <a:buClr>
                <a:schemeClr val="lt2"/>
              </a:buClr>
              <a:buSzPts val="1800"/>
              <a:buFont typeface="Noto Sans Symbols"/>
              <a:buChar char="▪"/>
              <a:defRPr b="0" i="0" sz="1800" u="none" cap="none" strike="noStrike">
                <a:solidFill>
                  <a:schemeClr val="dk1"/>
                </a:solidFill>
                <a:latin typeface="Arial"/>
                <a:ea typeface="Arial"/>
                <a:cs typeface="Arial"/>
                <a:sym typeface="Arial"/>
              </a:defRPr>
            </a:lvl5pPr>
            <a:lvl6pPr indent="-342900" lvl="5" marL="2743200" marR="0" algn="l">
              <a:lnSpc>
                <a:spcPct val="100000"/>
              </a:lnSpc>
              <a:spcBef>
                <a:spcPts val="360"/>
              </a:spcBef>
              <a:spcAft>
                <a:spcPts val="0"/>
              </a:spcAft>
              <a:buClr>
                <a:schemeClr val="lt2"/>
              </a:buClr>
              <a:buSzPts val="1800"/>
              <a:buFont typeface="Noto Sans Symbols"/>
              <a:buChar char="▪"/>
              <a:defRPr b="0" i="0" sz="1800" u="none" cap="none" strike="noStrike">
                <a:solidFill>
                  <a:schemeClr val="dk1"/>
                </a:solidFill>
                <a:latin typeface="Arial"/>
                <a:ea typeface="Arial"/>
                <a:cs typeface="Arial"/>
                <a:sym typeface="Arial"/>
              </a:defRPr>
            </a:lvl6pPr>
            <a:lvl7pPr indent="-342900" lvl="6" marL="3200400" marR="0" algn="l">
              <a:lnSpc>
                <a:spcPct val="100000"/>
              </a:lnSpc>
              <a:spcBef>
                <a:spcPts val="360"/>
              </a:spcBef>
              <a:spcAft>
                <a:spcPts val="0"/>
              </a:spcAft>
              <a:buClr>
                <a:schemeClr val="lt2"/>
              </a:buClr>
              <a:buSzPts val="1800"/>
              <a:buFont typeface="Noto Sans Symbols"/>
              <a:buChar char="▪"/>
              <a:defRPr b="0" i="0" sz="1800" u="none" cap="none" strike="noStrike">
                <a:solidFill>
                  <a:schemeClr val="dk1"/>
                </a:solidFill>
                <a:latin typeface="Arial"/>
                <a:ea typeface="Arial"/>
                <a:cs typeface="Arial"/>
                <a:sym typeface="Arial"/>
              </a:defRPr>
            </a:lvl7pPr>
            <a:lvl8pPr indent="-342900" lvl="7" marL="3657600" marR="0" algn="l">
              <a:lnSpc>
                <a:spcPct val="100000"/>
              </a:lnSpc>
              <a:spcBef>
                <a:spcPts val="360"/>
              </a:spcBef>
              <a:spcAft>
                <a:spcPts val="0"/>
              </a:spcAft>
              <a:buClr>
                <a:schemeClr val="lt2"/>
              </a:buClr>
              <a:buSzPts val="1800"/>
              <a:buFont typeface="Noto Sans Symbols"/>
              <a:buChar char="▪"/>
              <a:defRPr b="0" i="0" sz="1800" u="none" cap="none" strike="noStrike">
                <a:solidFill>
                  <a:schemeClr val="dk1"/>
                </a:solidFill>
                <a:latin typeface="Arial"/>
                <a:ea typeface="Arial"/>
                <a:cs typeface="Arial"/>
                <a:sym typeface="Arial"/>
              </a:defRPr>
            </a:lvl8pPr>
            <a:lvl9pPr indent="-342900" lvl="8" marL="4114800" marR="0" algn="l">
              <a:lnSpc>
                <a:spcPct val="100000"/>
              </a:lnSpc>
              <a:spcBef>
                <a:spcPts val="360"/>
              </a:spcBef>
              <a:spcAft>
                <a:spcPts val="0"/>
              </a:spcAft>
              <a:buClr>
                <a:schemeClr val="lt2"/>
              </a:buClr>
              <a:buSzPts val="1800"/>
              <a:buFont typeface="Noto Sans Symbols"/>
              <a:buChar char="▪"/>
              <a:defRPr b="0" i="0" sz="1800" u="none" cap="none" strike="noStrike">
                <a:solidFill>
                  <a:schemeClr val="dk1"/>
                </a:solidFill>
                <a:latin typeface="Arial"/>
                <a:ea typeface="Arial"/>
                <a:cs typeface="Arial"/>
                <a:sym typeface="Arial"/>
              </a:defRPr>
            </a:lvl9pPr>
          </a:lstStyle>
          <a:p/>
        </p:txBody>
      </p:sp>
      <p:sp>
        <p:nvSpPr>
          <p:cNvPr id="432" name="Google Shape;432;p5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algn="ctr">
              <a:lnSpc>
                <a:spcPct val="100000"/>
              </a:lnSpc>
              <a:spcBef>
                <a:spcPts val="0"/>
              </a:spcBef>
              <a:spcAft>
                <a:spcPts val="0"/>
              </a:spcAft>
              <a:buSzPts val="1400"/>
              <a:buNone/>
              <a:defRPr b="0" i="0" sz="12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9pPr>
          </a:lstStyle>
          <a:p/>
        </p:txBody>
      </p:sp>
      <p:sp>
        <p:nvSpPr>
          <p:cNvPr id="433" name="Google Shape;433;p52"/>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434" name="Google Shape;434;p52"/>
          <p:cNvSpPr txBox="1"/>
          <p:nvPr>
            <p:ph idx="10" type="dt"/>
          </p:nvPr>
        </p:nvSpPr>
        <p:spPr>
          <a:xfrm>
            <a:off x="457200" y="6245225"/>
            <a:ext cx="2133600" cy="476100"/>
          </a:xfrm>
          <a:prstGeom prst="rect">
            <a:avLst/>
          </a:prstGeom>
          <a:noFill/>
          <a:ln>
            <a:noFill/>
          </a:ln>
        </p:spPr>
        <p:txBody>
          <a:bodyPr anchorCtr="0" anchor="b" bIns="45700" lIns="91425" spcFirstLastPara="1" rIns="91425" wrap="square" tIns="45700">
            <a:noAutofit/>
          </a:bodyPr>
          <a:lstStyle>
            <a:lvl1pPr lvl="0" marR="0" algn="l">
              <a:lnSpc>
                <a:spcPct val="100000"/>
              </a:lnSpc>
              <a:spcBef>
                <a:spcPts val="0"/>
              </a:spcBef>
              <a:spcAft>
                <a:spcPts val="0"/>
              </a:spcAft>
              <a:buSzPts val="1400"/>
              <a:buNone/>
              <a:defRPr b="0" i="0" sz="20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beçalho da Seção" type="secHead">
  <p:cSld name="SECTION_HEADER">
    <p:spTree>
      <p:nvGrpSpPr>
        <p:cNvPr id="435" name="Shape 435"/>
        <p:cNvGrpSpPr/>
        <p:nvPr/>
      </p:nvGrpSpPr>
      <p:grpSpPr>
        <a:xfrm>
          <a:off x="0" y="0"/>
          <a:ext cx="0" cy="0"/>
          <a:chOff x="0" y="0"/>
          <a:chExt cx="0" cy="0"/>
        </a:xfrm>
      </p:grpSpPr>
      <p:sp>
        <p:nvSpPr>
          <p:cNvPr id="436" name="Google Shape;436;p53"/>
          <p:cNvSpPr txBox="1"/>
          <p:nvPr>
            <p:ph type="title"/>
          </p:nvPr>
        </p:nvSpPr>
        <p:spPr>
          <a:xfrm>
            <a:off x="722313" y="4406900"/>
            <a:ext cx="7772400" cy="1362000"/>
          </a:xfrm>
          <a:prstGeom prst="rect">
            <a:avLst/>
          </a:prstGeom>
          <a:noFill/>
          <a:ln>
            <a:noFill/>
          </a:ln>
        </p:spPr>
        <p:txBody>
          <a:bodyPr anchorCtr="0" anchor="t" bIns="45700" lIns="91425" spcFirstLastPara="1" rIns="91425" wrap="square" tIns="45700">
            <a:noAutofit/>
          </a:bodyPr>
          <a:lstStyle>
            <a:lvl1pPr lvl="0" marR="0" algn="l">
              <a:lnSpc>
                <a:spcPct val="100000"/>
              </a:lnSpc>
              <a:spcBef>
                <a:spcPts val="0"/>
              </a:spcBef>
              <a:spcAft>
                <a:spcPts val="0"/>
              </a:spcAft>
              <a:buSzPts val="1400"/>
              <a:buNone/>
              <a:defRPr b="1" i="0" sz="40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437" name="Google Shape;437;p53"/>
          <p:cNvSpPr txBox="1"/>
          <p:nvPr>
            <p:ph idx="1" type="body"/>
          </p:nvPr>
        </p:nvSpPr>
        <p:spPr>
          <a:xfrm>
            <a:off x="722313" y="2906713"/>
            <a:ext cx="7772400" cy="1500300"/>
          </a:xfrm>
          <a:prstGeom prst="rect">
            <a:avLst/>
          </a:prstGeom>
          <a:noFill/>
          <a:ln>
            <a:noFill/>
          </a:ln>
        </p:spPr>
        <p:txBody>
          <a:bodyPr anchorCtr="0" anchor="b" bIns="45700" lIns="91425" spcFirstLastPara="1" rIns="91425" wrap="square" tIns="45700">
            <a:noAutofit/>
          </a:bodyPr>
          <a:lstStyle>
            <a:lvl1pPr indent="-228600" lvl="0" marL="457200" marR="0" algn="l">
              <a:lnSpc>
                <a:spcPct val="100000"/>
              </a:lnSpc>
              <a:spcBef>
                <a:spcPts val="400"/>
              </a:spcBef>
              <a:spcAft>
                <a:spcPts val="0"/>
              </a:spcAft>
              <a:buClr>
                <a:schemeClr val="lt2"/>
              </a:buClr>
              <a:buSzPts val="1500"/>
              <a:buFont typeface="Noto Sans Symbols"/>
              <a:buNone/>
              <a:defRPr b="0" i="0" sz="2000" u="none" cap="none" strike="noStrike">
                <a:solidFill>
                  <a:schemeClr val="dk1"/>
                </a:solidFill>
                <a:latin typeface="Arial"/>
                <a:ea typeface="Arial"/>
                <a:cs typeface="Arial"/>
                <a:sym typeface="Arial"/>
              </a:defRPr>
            </a:lvl1pPr>
            <a:lvl2pPr indent="-228600" lvl="1" marL="914400" marR="0" algn="l">
              <a:lnSpc>
                <a:spcPct val="100000"/>
              </a:lnSpc>
              <a:spcBef>
                <a:spcPts val="360"/>
              </a:spcBef>
              <a:spcAft>
                <a:spcPts val="0"/>
              </a:spcAft>
              <a:buClr>
                <a:schemeClr val="accent2"/>
              </a:buClr>
              <a:buSzPts val="1440"/>
              <a:buFont typeface="Noto Sans Symbols"/>
              <a:buNone/>
              <a:defRPr b="0" i="0" sz="1800" u="none" cap="none" strike="noStrike">
                <a:solidFill>
                  <a:schemeClr val="dk1"/>
                </a:solidFill>
                <a:latin typeface="Arial"/>
                <a:ea typeface="Arial"/>
                <a:cs typeface="Arial"/>
                <a:sym typeface="Arial"/>
              </a:defRPr>
            </a:lvl2pPr>
            <a:lvl3pPr indent="-228600" lvl="2" marL="1371600" marR="0" algn="l">
              <a:lnSpc>
                <a:spcPct val="100000"/>
              </a:lnSpc>
              <a:spcBef>
                <a:spcPts val="320"/>
              </a:spcBef>
              <a:spcAft>
                <a:spcPts val="0"/>
              </a:spcAft>
              <a:buClr>
                <a:schemeClr val="lt2"/>
              </a:buClr>
              <a:buSzPts val="1040"/>
              <a:buFont typeface="Noto Sans Symbols"/>
              <a:buNone/>
              <a:defRPr b="0" i="0" sz="1600" u="none" cap="none" strike="noStrike">
                <a:solidFill>
                  <a:schemeClr val="dk1"/>
                </a:solidFill>
                <a:latin typeface="Arial"/>
                <a:ea typeface="Arial"/>
                <a:cs typeface="Arial"/>
                <a:sym typeface="Arial"/>
              </a:defRPr>
            </a:lvl3pPr>
            <a:lvl4pPr indent="-228600" lvl="3" marL="1828800" marR="0" algn="l">
              <a:lnSpc>
                <a:spcPct val="100000"/>
              </a:lnSpc>
              <a:spcBef>
                <a:spcPts val="280"/>
              </a:spcBef>
              <a:spcAft>
                <a:spcPts val="0"/>
              </a:spcAft>
              <a:buClr>
                <a:schemeClr val="accent2"/>
              </a:buClr>
              <a:buSzPts val="980"/>
              <a:buFont typeface="Noto Sans Symbols"/>
              <a:buNone/>
              <a:defRPr b="0" i="0" sz="1400" u="none" cap="none" strike="noStrike">
                <a:solidFill>
                  <a:schemeClr val="dk1"/>
                </a:solidFill>
                <a:latin typeface="Arial"/>
                <a:ea typeface="Arial"/>
                <a:cs typeface="Arial"/>
                <a:sym typeface="Arial"/>
              </a:defRPr>
            </a:lvl4pPr>
            <a:lvl5pPr indent="-228600" lvl="4" marL="2286000" marR="0" algn="l">
              <a:lnSpc>
                <a:spcPct val="100000"/>
              </a:lnSpc>
              <a:spcBef>
                <a:spcPts val="280"/>
              </a:spcBef>
              <a:spcAft>
                <a:spcPts val="0"/>
              </a:spcAft>
              <a:buClr>
                <a:schemeClr val="lt2"/>
              </a:buClr>
              <a:buSzPts val="1400"/>
              <a:buFont typeface="Noto Sans Symbols"/>
              <a:buNone/>
              <a:defRPr b="0" i="0" sz="1400" u="none" cap="none" strike="noStrike">
                <a:solidFill>
                  <a:schemeClr val="dk1"/>
                </a:solidFill>
                <a:latin typeface="Arial"/>
                <a:ea typeface="Arial"/>
                <a:cs typeface="Arial"/>
                <a:sym typeface="Arial"/>
              </a:defRPr>
            </a:lvl5pPr>
            <a:lvl6pPr indent="-228600" lvl="5" marL="2743200" marR="0" algn="l">
              <a:lnSpc>
                <a:spcPct val="100000"/>
              </a:lnSpc>
              <a:spcBef>
                <a:spcPts val="280"/>
              </a:spcBef>
              <a:spcAft>
                <a:spcPts val="0"/>
              </a:spcAft>
              <a:buClr>
                <a:schemeClr val="lt2"/>
              </a:buClr>
              <a:buSzPts val="1400"/>
              <a:buFont typeface="Noto Sans Symbols"/>
              <a:buNone/>
              <a:defRPr b="0" i="0" sz="1400" u="none" cap="none" strike="noStrike">
                <a:solidFill>
                  <a:schemeClr val="dk1"/>
                </a:solidFill>
                <a:latin typeface="Arial"/>
                <a:ea typeface="Arial"/>
                <a:cs typeface="Arial"/>
                <a:sym typeface="Arial"/>
              </a:defRPr>
            </a:lvl6pPr>
            <a:lvl7pPr indent="-228600" lvl="6" marL="3200400" marR="0" algn="l">
              <a:lnSpc>
                <a:spcPct val="100000"/>
              </a:lnSpc>
              <a:spcBef>
                <a:spcPts val="280"/>
              </a:spcBef>
              <a:spcAft>
                <a:spcPts val="0"/>
              </a:spcAft>
              <a:buClr>
                <a:schemeClr val="lt2"/>
              </a:buClr>
              <a:buSzPts val="1400"/>
              <a:buFont typeface="Noto Sans Symbols"/>
              <a:buNone/>
              <a:defRPr b="0" i="0" sz="1400" u="none" cap="none" strike="noStrike">
                <a:solidFill>
                  <a:schemeClr val="dk1"/>
                </a:solidFill>
                <a:latin typeface="Arial"/>
                <a:ea typeface="Arial"/>
                <a:cs typeface="Arial"/>
                <a:sym typeface="Arial"/>
              </a:defRPr>
            </a:lvl7pPr>
            <a:lvl8pPr indent="-228600" lvl="7" marL="3657600" marR="0" algn="l">
              <a:lnSpc>
                <a:spcPct val="100000"/>
              </a:lnSpc>
              <a:spcBef>
                <a:spcPts val="280"/>
              </a:spcBef>
              <a:spcAft>
                <a:spcPts val="0"/>
              </a:spcAft>
              <a:buClr>
                <a:schemeClr val="lt2"/>
              </a:buClr>
              <a:buSzPts val="1400"/>
              <a:buFont typeface="Noto Sans Symbols"/>
              <a:buNone/>
              <a:defRPr b="0" i="0" sz="1400" u="none" cap="none" strike="noStrike">
                <a:solidFill>
                  <a:schemeClr val="dk1"/>
                </a:solidFill>
                <a:latin typeface="Arial"/>
                <a:ea typeface="Arial"/>
                <a:cs typeface="Arial"/>
                <a:sym typeface="Arial"/>
              </a:defRPr>
            </a:lvl8pPr>
            <a:lvl9pPr indent="-228600" lvl="8" marL="4114800" marR="0" algn="l">
              <a:lnSpc>
                <a:spcPct val="100000"/>
              </a:lnSpc>
              <a:spcBef>
                <a:spcPts val="280"/>
              </a:spcBef>
              <a:spcAft>
                <a:spcPts val="0"/>
              </a:spcAft>
              <a:buClr>
                <a:schemeClr val="lt2"/>
              </a:buClr>
              <a:buSzPts val="1400"/>
              <a:buFont typeface="Noto Sans Symbols"/>
              <a:buNone/>
              <a:defRPr b="0" i="0" sz="1400" u="none" cap="none" strike="noStrike">
                <a:solidFill>
                  <a:schemeClr val="dk1"/>
                </a:solidFill>
                <a:latin typeface="Arial"/>
                <a:ea typeface="Arial"/>
                <a:cs typeface="Arial"/>
                <a:sym typeface="Arial"/>
              </a:defRPr>
            </a:lvl9pPr>
          </a:lstStyle>
          <a:p/>
        </p:txBody>
      </p:sp>
      <p:sp>
        <p:nvSpPr>
          <p:cNvPr id="438" name="Google Shape;438;p5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algn="ctr">
              <a:lnSpc>
                <a:spcPct val="100000"/>
              </a:lnSpc>
              <a:spcBef>
                <a:spcPts val="0"/>
              </a:spcBef>
              <a:spcAft>
                <a:spcPts val="0"/>
              </a:spcAft>
              <a:buSzPts val="1400"/>
              <a:buNone/>
              <a:defRPr b="0" i="0" sz="12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9pPr>
          </a:lstStyle>
          <a:p/>
        </p:txBody>
      </p:sp>
      <p:sp>
        <p:nvSpPr>
          <p:cNvPr id="439" name="Google Shape;439;p5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440" name="Google Shape;440;p53"/>
          <p:cNvSpPr txBox="1"/>
          <p:nvPr>
            <p:ph idx="10" type="dt"/>
          </p:nvPr>
        </p:nvSpPr>
        <p:spPr>
          <a:xfrm>
            <a:off x="457200" y="6245225"/>
            <a:ext cx="2133600" cy="476100"/>
          </a:xfrm>
          <a:prstGeom prst="rect">
            <a:avLst/>
          </a:prstGeom>
          <a:noFill/>
          <a:ln>
            <a:noFill/>
          </a:ln>
        </p:spPr>
        <p:txBody>
          <a:bodyPr anchorCtr="0" anchor="b" bIns="45700" lIns="91425" spcFirstLastPara="1" rIns="91425" wrap="square" tIns="45700">
            <a:noAutofit/>
          </a:bodyPr>
          <a:lstStyle>
            <a:lvl1pPr lvl="0" marR="0" algn="l">
              <a:lnSpc>
                <a:spcPct val="100000"/>
              </a:lnSpc>
              <a:spcBef>
                <a:spcPts val="0"/>
              </a:spcBef>
              <a:spcAft>
                <a:spcPts val="0"/>
              </a:spcAft>
              <a:buSzPts val="1400"/>
              <a:buNone/>
              <a:defRPr b="0" i="0" sz="2000" u="none">
                <a:solidFill>
                  <a:schemeClr val="dk1"/>
                </a:solidFill>
                <a:latin typeface="Arial"/>
                <a:ea typeface="Arial"/>
                <a:cs typeface="Arial"/>
                <a:sym typeface="Arial"/>
              </a:defRPr>
            </a:lvl1pPr>
            <a:lvl2pPr lvl="1"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400"/>
              <a:buNone/>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m branco" type="blank">
  <p:cSld name="BLANK">
    <p:spTree>
      <p:nvGrpSpPr>
        <p:cNvPr id="457" name="Shape 457"/>
        <p:cNvGrpSpPr/>
        <p:nvPr/>
      </p:nvGrpSpPr>
      <p:grpSpPr>
        <a:xfrm>
          <a:off x="0" y="0"/>
          <a:ext cx="0" cy="0"/>
          <a:chOff x="0" y="0"/>
          <a:chExt cx="0" cy="0"/>
        </a:xfrm>
      </p:grpSpPr>
      <p:sp>
        <p:nvSpPr>
          <p:cNvPr id="458" name="Google Shape;458;p5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59" name="Google Shape;459;p55"/>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1pPr>
            <a:lvl2pPr indent="0" lvl="1"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2pPr>
            <a:lvl3pPr indent="0" lvl="2"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3pPr>
            <a:lvl4pPr indent="0" lvl="3"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4pPr>
            <a:lvl5pPr indent="0" lvl="4"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5pPr>
            <a:lvl6pPr indent="0" lvl="5"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6pPr>
            <a:lvl7pPr indent="0" lvl="6"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7pPr>
            <a:lvl8pPr indent="0" lvl="7"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8pPr>
            <a:lvl9pPr indent="0" lvl="8"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460" name="Google Shape;460;p55"/>
          <p:cNvSpPr txBox="1"/>
          <p:nvPr>
            <p:ph idx="10" type="dt"/>
          </p:nvPr>
        </p:nvSpPr>
        <p:spPr>
          <a:xfrm>
            <a:off x="457200" y="6245225"/>
            <a:ext cx="2133600" cy="4761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e conteúdo" type="obj">
  <p:cSld name="OBJECT">
    <p:spTree>
      <p:nvGrpSpPr>
        <p:cNvPr id="461" name="Shape 461"/>
        <p:cNvGrpSpPr/>
        <p:nvPr/>
      </p:nvGrpSpPr>
      <p:grpSpPr>
        <a:xfrm>
          <a:off x="0" y="0"/>
          <a:ext cx="0" cy="0"/>
          <a:chOff x="0" y="0"/>
          <a:chExt cx="0" cy="0"/>
        </a:xfrm>
      </p:grpSpPr>
      <p:sp>
        <p:nvSpPr>
          <p:cNvPr id="462" name="Google Shape;462;p56"/>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63" name="Google Shape;463;p56"/>
          <p:cNvSpPr txBox="1"/>
          <p:nvPr>
            <p:ph idx="1" type="body"/>
          </p:nvPr>
        </p:nvSpPr>
        <p:spPr>
          <a:xfrm>
            <a:off x="457200" y="1981200"/>
            <a:ext cx="8229600" cy="3886200"/>
          </a:xfrm>
          <a:prstGeom prst="rect">
            <a:avLst/>
          </a:prstGeom>
          <a:noFill/>
          <a:ln>
            <a:noFill/>
          </a:ln>
        </p:spPr>
        <p:txBody>
          <a:bodyPr anchorCtr="0" anchor="t" bIns="45700" lIns="91425" spcFirstLastPara="1" rIns="91425" wrap="square" tIns="45700">
            <a:noAutofit/>
          </a:bodyPr>
          <a:lstStyle>
            <a:lvl1pPr indent="-314325" lvl="0" marL="457200" algn="l">
              <a:lnSpc>
                <a:spcPct val="100000"/>
              </a:lnSpc>
              <a:spcBef>
                <a:spcPts val="360"/>
              </a:spcBef>
              <a:spcAft>
                <a:spcPts val="0"/>
              </a:spcAft>
              <a:buSzPts val="1350"/>
              <a:buChar char="■"/>
              <a:defRPr/>
            </a:lvl1pPr>
            <a:lvl2pPr indent="-320040" lvl="1" marL="914400" algn="l">
              <a:lnSpc>
                <a:spcPct val="100000"/>
              </a:lnSpc>
              <a:spcBef>
                <a:spcPts val="360"/>
              </a:spcBef>
              <a:spcAft>
                <a:spcPts val="0"/>
              </a:spcAft>
              <a:buSzPts val="1440"/>
              <a:buChar char="◻"/>
              <a:defRPr/>
            </a:lvl2pPr>
            <a:lvl3pPr indent="-302894" lvl="2" marL="1371600" algn="l">
              <a:lnSpc>
                <a:spcPct val="100000"/>
              </a:lnSpc>
              <a:spcBef>
                <a:spcPts val="360"/>
              </a:spcBef>
              <a:spcAft>
                <a:spcPts val="0"/>
              </a:spcAft>
              <a:buSzPts val="1170"/>
              <a:buChar char="■"/>
              <a:defRPr/>
            </a:lvl3pPr>
            <a:lvl4pPr indent="-308610" lvl="3" marL="1828800" algn="l">
              <a:lnSpc>
                <a:spcPct val="100000"/>
              </a:lnSpc>
              <a:spcBef>
                <a:spcPts val="360"/>
              </a:spcBef>
              <a:spcAft>
                <a:spcPts val="0"/>
              </a:spcAft>
              <a:buSzPts val="1260"/>
              <a:buChar char="◻"/>
              <a:defRPr/>
            </a:lvl4pPr>
            <a:lvl5pPr indent="-342900" lvl="4" marL="2286000" algn="l">
              <a:lnSpc>
                <a:spcPct val="100000"/>
              </a:lnSpc>
              <a:spcBef>
                <a:spcPts val="360"/>
              </a:spcBef>
              <a:spcAft>
                <a:spcPts val="0"/>
              </a:spcAft>
              <a:buSzPts val="1800"/>
              <a:buChar char="▪"/>
              <a:defRPr/>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464" name="Google Shape;464;p5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65" name="Google Shape;465;p56"/>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1pPr>
            <a:lvl2pPr indent="0" lvl="1"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2pPr>
            <a:lvl3pPr indent="0" lvl="2"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3pPr>
            <a:lvl4pPr indent="0" lvl="3"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4pPr>
            <a:lvl5pPr indent="0" lvl="4"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5pPr>
            <a:lvl6pPr indent="0" lvl="5"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6pPr>
            <a:lvl7pPr indent="0" lvl="6"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7pPr>
            <a:lvl8pPr indent="0" lvl="7"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8pPr>
            <a:lvl9pPr indent="0" lvl="8"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466" name="Google Shape;466;p56"/>
          <p:cNvSpPr txBox="1"/>
          <p:nvPr>
            <p:ph idx="10" type="dt"/>
          </p:nvPr>
        </p:nvSpPr>
        <p:spPr>
          <a:xfrm>
            <a:off x="457200" y="6245225"/>
            <a:ext cx="2133600" cy="4761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e texto vertical" type="vertTx">
  <p:cSld name="VERTICAL_TEXT">
    <p:spTree>
      <p:nvGrpSpPr>
        <p:cNvPr id="70" name="Shape 70"/>
        <p:cNvGrpSpPr/>
        <p:nvPr/>
      </p:nvGrpSpPr>
      <p:grpSpPr>
        <a:xfrm>
          <a:off x="0" y="0"/>
          <a:ext cx="0" cy="0"/>
          <a:chOff x="0" y="0"/>
          <a:chExt cx="0" cy="0"/>
        </a:xfrm>
      </p:grpSpPr>
      <p:sp>
        <p:nvSpPr>
          <p:cNvPr id="71" name="Google Shape;71;p7"/>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2" name="Google Shape;72;p7"/>
          <p:cNvSpPr txBox="1"/>
          <p:nvPr>
            <p:ph idx="1" type="body"/>
          </p:nvPr>
        </p:nvSpPr>
        <p:spPr>
          <a:xfrm rot="5400000">
            <a:off x="2628900" y="-190500"/>
            <a:ext cx="3886200" cy="8229600"/>
          </a:xfrm>
          <a:prstGeom prst="rect">
            <a:avLst/>
          </a:prstGeom>
          <a:noFill/>
          <a:ln>
            <a:noFill/>
          </a:ln>
        </p:spPr>
        <p:txBody>
          <a:bodyPr anchorCtr="0" anchor="t" bIns="45700" lIns="91425" spcFirstLastPara="1" rIns="91425" wrap="square" tIns="45700">
            <a:noAutofit/>
          </a:bodyPr>
          <a:lstStyle>
            <a:lvl1pPr indent="-314325" lvl="0" marL="457200" algn="l">
              <a:lnSpc>
                <a:spcPct val="100000"/>
              </a:lnSpc>
              <a:spcBef>
                <a:spcPts val="360"/>
              </a:spcBef>
              <a:spcAft>
                <a:spcPts val="0"/>
              </a:spcAft>
              <a:buSzPts val="1350"/>
              <a:buChar char="■"/>
              <a:defRPr/>
            </a:lvl1pPr>
            <a:lvl2pPr indent="-320040" lvl="1" marL="914400" algn="l">
              <a:lnSpc>
                <a:spcPct val="100000"/>
              </a:lnSpc>
              <a:spcBef>
                <a:spcPts val="360"/>
              </a:spcBef>
              <a:spcAft>
                <a:spcPts val="0"/>
              </a:spcAft>
              <a:buSzPts val="1440"/>
              <a:buChar char="◻"/>
              <a:defRPr/>
            </a:lvl2pPr>
            <a:lvl3pPr indent="-302894" lvl="2" marL="1371600" algn="l">
              <a:lnSpc>
                <a:spcPct val="100000"/>
              </a:lnSpc>
              <a:spcBef>
                <a:spcPts val="360"/>
              </a:spcBef>
              <a:spcAft>
                <a:spcPts val="0"/>
              </a:spcAft>
              <a:buSzPts val="1170"/>
              <a:buChar char="■"/>
              <a:defRPr/>
            </a:lvl3pPr>
            <a:lvl4pPr indent="-308610" lvl="3" marL="1828800" algn="l">
              <a:lnSpc>
                <a:spcPct val="100000"/>
              </a:lnSpc>
              <a:spcBef>
                <a:spcPts val="360"/>
              </a:spcBef>
              <a:spcAft>
                <a:spcPts val="0"/>
              </a:spcAft>
              <a:buSzPts val="1260"/>
              <a:buChar char="◻"/>
              <a:defRPr/>
            </a:lvl4pPr>
            <a:lvl5pPr indent="-342900" lvl="4" marL="2286000" algn="l">
              <a:lnSpc>
                <a:spcPct val="100000"/>
              </a:lnSpc>
              <a:spcBef>
                <a:spcPts val="360"/>
              </a:spcBef>
              <a:spcAft>
                <a:spcPts val="0"/>
              </a:spcAft>
              <a:buSzPts val="1800"/>
              <a:buChar char="▪"/>
              <a:defRPr/>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73" name="Google Shape;73;p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4" name="Google Shape;74;p7"/>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1pPr>
            <a:lvl2pPr indent="0" lvl="1"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2pPr>
            <a:lvl3pPr indent="0" lvl="2"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3pPr>
            <a:lvl4pPr indent="0" lvl="3"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4pPr>
            <a:lvl5pPr indent="0" lvl="4"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5pPr>
            <a:lvl6pPr indent="0" lvl="5"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6pPr>
            <a:lvl7pPr indent="0" lvl="6"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7pPr>
            <a:lvl8pPr indent="0" lvl="7"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8pPr>
            <a:lvl9pPr indent="0" lvl="8"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75" name="Google Shape;75;p7"/>
          <p:cNvSpPr txBox="1"/>
          <p:nvPr>
            <p:ph idx="10" type="dt"/>
          </p:nvPr>
        </p:nvSpPr>
        <p:spPr>
          <a:xfrm>
            <a:off x="457200" y="6245225"/>
            <a:ext cx="2133600" cy="4761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texto e conteúdo" type="txAndObj">
  <p:cSld name="TEXT_AND_OBJECT">
    <p:spTree>
      <p:nvGrpSpPr>
        <p:cNvPr id="467" name="Shape 467"/>
        <p:cNvGrpSpPr/>
        <p:nvPr/>
      </p:nvGrpSpPr>
      <p:grpSpPr>
        <a:xfrm>
          <a:off x="0" y="0"/>
          <a:ext cx="0" cy="0"/>
          <a:chOff x="0" y="0"/>
          <a:chExt cx="0" cy="0"/>
        </a:xfrm>
      </p:grpSpPr>
      <p:sp>
        <p:nvSpPr>
          <p:cNvPr id="468" name="Google Shape;468;p57"/>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69" name="Google Shape;469;p57"/>
          <p:cNvSpPr txBox="1"/>
          <p:nvPr>
            <p:ph idx="1" type="body"/>
          </p:nvPr>
        </p:nvSpPr>
        <p:spPr>
          <a:xfrm>
            <a:off x="457200" y="1981200"/>
            <a:ext cx="4038600" cy="3886200"/>
          </a:xfrm>
          <a:prstGeom prst="rect">
            <a:avLst/>
          </a:prstGeom>
          <a:noFill/>
          <a:ln>
            <a:noFill/>
          </a:ln>
        </p:spPr>
        <p:txBody>
          <a:bodyPr anchorCtr="0" anchor="t" bIns="45700" lIns="91425" spcFirstLastPara="1" rIns="91425" wrap="square" tIns="45700">
            <a:noAutofit/>
          </a:bodyPr>
          <a:lstStyle>
            <a:lvl1pPr indent="-314325" lvl="0" marL="457200" algn="l">
              <a:lnSpc>
                <a:spcPct val="100000"/>
              </a:lnSpc>
              <a:spcBef>
                <a:spcPts val="360"/>
              </a:spcBef>
              <a:spcAft>
                <a:spcPts val="0"/>
              </a:spcAft>
              <a:buSzPts val="1350"/>
              <a:buChar char="■"/>
              <a:defRPr/>
            </a:lvl1pPr>
            <a:lvl2pPr indent="-320040" lvl="1" marL="914400" algn="l">
              <a:lnSpc>
                <a:spcPct val="100000"/>
              </a:lnSpc>
              <a:spcBef>
                <a:spcPts val="360"/>
              </a:spcBef>
              <a:spcAft>
                <a:spcPts val="0"/>
              </a:spcAft>
              <a:buSzPts val="1440"/>
              <a:buChar char="◻"/>
              <a:defRPr/>
            </a:lvl2pPr>
            <a:lvl3pPr indent="-302894" lvl="2" marL="1371600" algn="l">
              <a:lnSpc>
                <a:spcPct val="100000"/>
              </a:lnSpc>
              <a:spcBef>
                <a:spcPts val="360"/>
              </a:spcBef>
              <a:spcAft>
                <a:spcPts val="0"/>
              </a:spcAft>
              <a:buSzPts val="1170"/>
              <a:buChar char="■"/>
              <a:defRPr/>
            </a:lvl3pPr>
            <a:lvl4pPr indent="-308610" lvl="3" marL="1828800" algn="l">
              <a:lnSpc>
                <a:spcPct val="100000"/>
              </a:lnSpc>
              <a:spcBef>
                <a:spcPts val="360"/>
              </a:spcBef>
              <a:spcAft>
                <a:spcPts val="0"/>
              </a:spcAft>
              <a:buSzPts val="1260"/>
              <a:buChar char="◻"/>
              <a:defRPr/>
            </a:lvl4pPr>
            <a:lvl5pPr indent="-342900" lvl="4" marL="2286000" algn="l">
              <a:lnSpc>
                <a:spcPct val="100000"/>
              </a:lnSpc>
              <a:spcBef>
                <a:spcPts val="360"/>
              </a:spcBef>
              <a:spcAft>
                <a:spcPts val="0"/>
              </a:spcAft>
              <a:buSzPts val="1800"/>
              <a:buChar char="▪"/>
              <a:defRPr/>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470" name="Google Shape;470;p57"/>
          <p:cNvSpPr txBox="1"/>
          <p:nvPr>
            <p:ph idx="2" type="body"/>
          </p:nvPr>
        </p:nvSpPr>
        <p:spPr>
          <a:xfrm>
            <a:off x="4648200" y="1981200"/>
            <a:ext cx="4038600" cy="3886200"/>
          </a:xfrm>
          <a:prstGeom prst="rect">
            <a:avLst/>
          </a:prstGeom>
          <a:noFill/>
          <a:ln>
            <a:noFill/>
          </a:ln>
        </p:spPr>
        <p:txBody>
          <a:bodyPr anchorCtr="0" anchor="t" bIns="45700" lIns="91425" spcFirstLastPara="1" rIns="91425" wrap="square" tIns="45700">
            <a:noAutofit/>
          </a:bodyPr>
          <a:lstStyle>
            <a:lvl1pPr indent="-314325" lvl="0" marL="457200" algn="l">
              <a:lnSpc>
                <a:spcPct val="100000"/>
              </a:lnSpc>
              <a:spcBef>
                <a:spcPts val="360"/>
              </a:spcBef>
              <a:spcAft>
                <a:spcPts val="0"/>
              </a:spcAft>
              <a:buSzPts val="1350"/>
              <a:buChar char="■"/>
              <a:defRPr/>
            </a:lvl1pPr>
            <a:lvl2pPr indent="-320040" lvl="1" marL="914400" algn="l">
              <a:lnSpc>
                <a:spcPct val="100000"/>
              </a:lnSpc>
              <a:spcBef>
                <a:spcPts val="360"/>
              </a:spcBef>
              <a:spcAft>
                <a:spcPts val="0"/>
              </a:spcAft>
              <a:buSzPts val="1440"/>
              <a:buChar char="◻"/>
              <a:defRPr/>
            </a:lvl2pPr>
            <a:lvl3pPr indent="-302894" lvl="2" marL="1371600" algn="l">
              <a:lnSpc>
                <a:spcPct val="100000"/>
              </a:lnSpc>
              <a:spcBef>
                <a:spcPts val="360"/>
              </a:spcBef>
              <a:spcAft>
                <a:spcPts val="0"/>
              </a:spcAft>
              <a:buSzPts val="1170"/>
              <a:buChar char="■"/>
              <a:defRPr/>
            </a:lvl3pPr>
            <a:lvl4pPr indent="-308610" lvl="3" marL="1828800" algn="l">
              <a:lnSpc>
                <a:spcPct val="100000"/>
              </a:lnSpc>
              <a:spcBef>
                <a:spcPts val="360"/>
              </a:spcBef>
              <a:spcAft>
                <a:spcPts val="0"/>
              </a:spcAft>
              <a:buSzPts val="1260"/>
              <a:buChar char="◻"/>
              <a:defRPr/>
            </a:lvl4pPr>
            <a:lvl5pPr indent="-342900" lvl="4" marL="2286000" algn="l">
              <a:lnSpc>
                <a:spcPct val="100000"/>
              </a:lnSpc>
              <a:spcBef>
                <a:spcPts val="360"/>
              </a:spcBef>
              <a:spcAft>
                <a:spcPts val="0"/>
              </a:spcAft>
              <a:buSzPts val="1800"/>
              <a:buChar char="▪"/>
              <a:defRPr/>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471" name="Google Shape;471;p5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2" name="Google Shape;472;p57"/>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1pPr>
            <a:lvl2pPr indent="0" lvl="1"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2pPr>
            <a:lvl3pPr indent="0" lvl="2"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3pPr>
            <a:lvl4pPr indent="0" lvl="3"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4pPr>
            <a:lvl5pPr indent="0" lvl="4"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5pPr>
            <a:lvl6pPr indent="0" lvl="5"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6pPr>
            <a:lvl7pPr indent="0" lvl="6"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7pPr>
            <a:lvl8pPr indent="0" lvl="7"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8pPr>
            <a:lvl9pPr indent="0" lvl="8"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473" name="Google Shape;473;p57"/>
          <p:cNvSpPr txBox="1"/>
          <p:nvPr>
            <p:ph idx="10" type="dt"/>
          </p:nvPr>
        </p:nvSpPr>
        <p:spPr>
          <a:xfrm>
            <a:off x="457200" y="6245225"/>
            <a:ext cx="2133600" cy="4761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e texto verticais" type="vertTitleAndTx">
  <p:cSld name="VERTICAL_TITLE_AND_VERTICAL_TEXT">
    <p:spTree>
      <p:nvGrpSpPr>
        <p:cNvPr id="474" name="Shape 474"/>
        <p:cNvGrpSpPr/>
        <p:nvPr/>
      </p:nvGrpSpPr>
      <p:grpSpPr>
        <a:xfrm>
          <a:off x="0" y="0"/>
          <a:ext cx="0" cy="0"/>
          <a:chOff x="0" y="0"/>
          <a:chExt cx="0" cy="0"/>
        </a:xfrm>
      </p:grpSpPr>
      <p:sp>
        <p:nvSpPr>
          <p:cNvPr id="475" name="Google Shape;475;p58"/>
          <p:cNvSpPr txBox="1"/>
          <p:nvPr>
            <p:ph type="title"/>
          </p:nvPr>
        </p:nvSpPr>
        <p:spPr>
          <a:xfrm rot="5400000">
            <a:off x="4953000" y="2133600"/>
            <a:ext cx="5410200" cy="20574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6" name="Google Shape;476;p58"/>
          <p:cNvSpPr txBox="1"/>
          <p:nvPr>
            <p:ph idx="1" type="body"/>
          </p:nvPr>
        </p:nvSpPr>
        <p:spPr>
          <a:xfrm rot="5400000">
            <a:off x="762000" y="152400"/>
            <a:ext cx="5410200" cy="6019800"/>
          </a:xfrm>
          <a:prstGeom prst="rect">
            <a:avLst/>
          </a:prstGeom>
          <a:noFill/>
          <a:ln>
            <a:noFill/>
          </a:ln>
        </p:spPr>
        <p:txBody>
          <a:bodyPr anchorCtr="0" anchor="t" bIns="45700" lIns="91425" spcFirstLastPara="1" rIns="91425" wrap="square" tIns="45700">
            <a:noAutofit/>
          </a:bodyPr>
          <a:lstStyle>
            <a:lvl1pPr indent="-314325" lvl="0" marL="457200" algn="l">
              <a:lnSpc>
                <a:spcPct val="100000"/>
              </a:lnSpc>
              <a:spcBef>
                <a:spcPts val="360"/>
              </a:spcBef>
              <a:spcAft>
                <a:spcPts val="0"/>
              </a:spcAft>
              <a:buSzPts val="1350"/>
              <a:buChar char="■"/>
              <a:defRPr/>
            </a:lvl1pPr>
            <a:lvl2pPr indent="-320040" lvl="1" marL="914400" algn="l">
              <a:lnSpc>
                <a:spcPct val="100000"/>
              </a:lnSpc>
              <a:spcBef>
                <a:spcPts val="360"/>
              </a:spcBef>
              <a:spcAft>
                <a:spcPts val="0"/>
              </a:spcAft>
              <a:buSzPts val="1440"/>
              <a:buChar char="◻"/>
              <a:defRPr/>
            </a:lvl2pPr>
            <a:lvl3pPr indent="-302894" lvl="2" marL="1371600" algn="l">
              <a:lnSpc>
                <a:spcPct val="100000"/>
              </a:lnSpc>
              <a:spcBef>
                <a:spcPts val="360"/>
              </a:spcBef>
              <a:spcAft>
                <a:spcPts val="0"/>
              </a:spcAft>
              <a:buSzPts val="1170"/>
              <a:buChar char="■"/>
              <a:defRPr/>
            </a:lvl3pPr>
            <a:lvl4pPr indent="-308610" lvl="3" marL="1828800" algn="l">
              <a:lnSpc>
                <a:spcPct val="100000"/>
              </a:lnSpc>
              <a:spcBef>
                <a:spcPts val="360"/>
              </a:spcBef>
              <a:spcAft>
                <a:spcPts val="0"/>
              </a:spcAft>
              <a:buSzPts val="1260"/>
              <a:buChar char="◻"/>
              <a:defRPr/>
            </a:lvl4pPr>
            <a:lvl5pPr indent="-342900" lvl="4" marL="2286000" algn="l">
              <a:lnSpc>
                <a:spcPct val="100000"/>
              </a:lnSpc>
              <a:spcBef>
                <a:spcPts val="360"/>
              </a:spcBef>
              <a:spcAft>
                <a:spcPts val="0"/>
              </a:spcAft>
              <a:buSzPts val="1800"/>
              <a:buChar char="▪"/>
              <a:defRPr/>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477" name="Google Shape;477;p5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8" name="Google Shape;478;p58"/>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1pPr>
            <a:lvl2pPr indent="0" lvl="1"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2pPr>
            <a:lvl3pPr indent="0" lvl="2"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3pPr>
            <a:lvl4pPr indent="0" lvl="3"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4pPr>
            <a:lvl5pPr indent="0" lvl="4"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5pPr>
            <a:lvl6pPr indent="0" lvl="5"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6pPr>
            <a:lvl7pPr indent="0" lvl="6"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7pPr>
            <a:lvl8pPr indent="0" lvl="7"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8pPr>
            <a:lvl9pPr indent="0" lvl="8"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479" name="Google Shape;479;p58"/>
          <p:cNvSpPr txBox="1"/>
          <p:nvPr>
            <p:ph idx="10" type="dt"/>
          </p:nvPr>
        </p:nvSpPr>
        <p:spPr>
          <a:xfrm>
            <a:off x="457200" y="6245225"/>
            <a:ext cx="2133600" cy="4761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e texto vertical" type="vertTx">
  <p:cSld name="VERTICAL_TEXT">
    <p:spTree>
      <p:nvGrpSpPr>
        <p:cNvPr id="480" name="Shape 480"/>
        <p:cNvGrpSpPr/>
        <p:nvPr/>
      </p:nvGrpSpPr>
      <p:grpSpPr>
        <a:xfrm>
          <a:off x="0" y="0"/>
          <a:ext cx="0" cy="0"/>
          <a:chOff x="0" y="0"/>
          <a:chExt cx="0" cy="0"/>
        </a:xfrm>
      </p:grpSpPr>
      <p:sp>
        <p:nvSpPr>
          <p:cNvPr id="481" name="Google Shape;481;p59"/>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2" name="Google Shape;482;p59"/>
          <p:cNvSpPr txBox="1"/>
          <p:nvPr>
            <p:ph idx="1" type="body"/>
          </p:nvPr>
        </p:nvSpPr>
        <p:spPr>
          <a:xfrm rot="5400000">
            <a:off x="2628900" y="-190500"/>
            <a:ext cx="3886200" cy="8229600"/>
          </a:xfrm>
          <a:prstGeom prst="rect">
            <a:avLst/>
          </a:prstGeom>
          <a:noFill/>
          <a:ln>
            <a:noFill/>
          </a:ln>
        </p:spPr>
        <p:txBody>
          <a:bodyPr anchorCtr="0" anchor="t" bIns="45700" lIns="91425" spcFirstLastPara="1" rIns="91425" wrap="square" tIns="45700">
            <a:noAutofit/>
          </a:bodyPr>
          <a:lstStyle>
            <a:lvl1pPr indent="-314325" lvl="0" marL="457200" algn="l">
              <a:lnSpc>
                <a:spcPct val="100000"/>
              </a:lnSpc>
              <a:spcBef>
                <a:spcPts val="360"/>
              </a:spcBef>
              <a:spcAft>
                <a:spcPts val="0"/>
              </a:spcAft>
              <a:buSzPts val="1350"/>
              <a:buChar char="■"/>
              <a:defRPr/>
            </a:lvl1pPr>
            <a:lvl2pPr indent="-320040" lvl="1" marL="914400" algn="l">
              <a:lnSpc>
                <a:spcPct val="100000"/>
              </a:lnSpc>
              <a:spcBef>
                <a:spcPts val="360"/>
              </a:spcBef>
              <a:spcAft>
                <a:spcPts val="0"/>
              </a:spcAft>
              <a:buSzPts val="1440"/>
              <a:buChar char="◻"/>
              <a:defRPr/>
            </a:lvl2pPr>
            <a:lvl3pPr indent="-302894" lvl="2" marL="1371600" algn="l">
              <a:lnSpc>
                <a:spcPct val="100000"/>
              </a:lnSpc>
              <a:spcBef>
                <a:spcPts val="360"/>
              </a:spcBef>
              <a:spcAft>
                <a:spcPts val="0"/>
              </a:spcAft>
              <a:buSzPts val="1170"/>
              <a:buChar char="■"/>
              <a:defRPr/>
            </a:lvl3pPr>
            <a:lvl4pPr indent="-308610" lvl="3" marL="1828800" algn="l">
              <a:lnSpc>
                <a:spcPct val="100000"/>
              </a:lnSpc>
              <a:spcBef>
                <a:spcPts val="360"/>
              </a:spcBef>
              <a:spcAft>
                <a:spcPts val="0"/>
              </a:spcAft>
              <a:buSzPts val="1260"/>
              <a:buChar char="◻"/>
              <a:defRPr/>
            </a:lvl4pPr>
            <a:lvl5pPr indent="-342900" lvl="4" marL="2286000" algn="l">
              <a:lnSpc>
                <a:spcPct val="100000"/>
              </a:lnSpc>
              <a:spcBef>
                <a:spcPts val="360"/>
              </a:spcBef>
              <a:spcAft>
                <a:spcPts val="0"/>
              </a:spcAft>
              <a:buSzPts val="1800"/>
              <a:buChar char="▪"/>
              <a:defRPr/>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483" name="Google Shape;483;p5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4" name="Google Shape;484;p59"/>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1pPr>
            <a:lvl2pPr indent="0" lvl="1"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2pPr>
            <a:lvl3pPr indent="0" lvl="2"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3pPr>
            <a:lvl4pPr indent="0" lvl="3"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4pPr>
            <a:lvl5pPr indent="0" lvl="4"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5pPr>
            <a:lvl6pPr indent="0" lvl="5"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6pPr>
            <a:lvl7pPr indent="0" lvl="6"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7pPr>
            <a:lvl8pPr indent="0" lvl="7"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8pPr>
            <a:lvl9pPr indent="0" lvl="8"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485" name="Google Shape;485;p59"/>
          <p:cNvSpPr txBox="1"/>
          <p:nvPr>
            <p:ph idx="10" type="dt"/>
          </p:nvPr>
        </p:nvSpPr>
        <p:spPr>
          <a:xfrm>
            <a:off x="457200" y="6245225"/>
            <a:ext cx="2133600" cy="4761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m com Legenda" type="picTx">
  <p:cSld name="PICTURE_WITH_CAPTION_TEXT">
    <p:spTree>
      <p:nvGrpSpPr>
        <p:cNvPr id="486" name="Shape 486"/>
        <p:cNvGrpSpPr/>
        <p:nvPr/>
      </p:nvGrpSpPr>
      <p:grpSpPr>
        <a:xfrm>
          <a:off x="0" y="0"/>
          <a:ext cx="0" cy="0"/>
          <a:chOff x="0" y="0"/>
          <a:chExt cx="0" cy="0"/>
        </a:xfrm>
      </p:grpSpPr>
      <p:sp>
        <p:nvSpPr>
          <p:cNvPr id="487" name="Google Shape;487;p60"/>
          <p:cNvSpPr txBox="1"/>
          <p:nvPr>
            <p:ph type="title"/>
          </p:nvPr>
        </p:nvSpPr>
        <p:spPr>
          <a:xfrm>
            <a:off x="1792288" y="4800600"/>
            <a:ext cx="5486400" cy="5667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8" name="Google Shape;488;p60"/>
          <p:cNvSpPr/>
          <p:nvPr>
            <p:ph idx="2" type="pic"/>
          </p:nvPr>
        </p:nvSpPr>
        <p:spPr>
          <a:xfrm>
            <a:off x="1792288" y="612775"/>
            <a:ext cx="5486400" cy="41148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640"/>
              </a:spcBef>
              <a:spcAft>
                <a:spcPts val="0"/>
              </a:spcAft>
              <a:buClr>
                <a:schemeClr val="lt2"/>
              </a:buClr>
              <a:buSzPts val="2400"/>
              <a:buFont typeface="Noto Sans Symbols"/>
              <a:buNone/>
              <a:defRPr b="0" i="0" sz="3200" u="none" cap="none" strike="noStrike">
                <a:solidFill>
                  <a:schemeClr val="dk1"/>
                </a:solidFill>
                <a:latin typeface="Arial"/>
                <a:ea typeface="Arial"/>
                <a:cs typeface="Arial"/>
                <a:sym typeface="Arial"/>
              </a:defRPr>
            </a:lvl1pPr>
            <a:lvl2pPr lvl="1" marR="0" rtl="0" algn="l">
              <a:lnSpc>
                <a:spcPct val="100000"/>
              </a:lnSpc>
              <a:spcBef>
                <a:spcPts val="560"/>
              </a:spcBef>
              <a:spcAft>
                <a:spcPts val="0"/>
              </a:spcAft>
              <a:buClr>
                <a:schemeClr val="accent2"/>
              </a:buClr>
              <a:buSzPts val="2240"/>
              <a:buFont typeface="Noto Sans Symbols"/>
              <a:buNone/>
              <a:defRPr b="0" i="0" sz="2800" u="none" cap="none" strike="noStrike">
                <a:solidFill>
                  <a:schemeClr val="dk1"/>
                </a:solidFill>
                <a:latin typeface="Arial"/>
                <a:ea typeface="Arial"/>
                <a:cs typeface="Arial"/>
                <a:sym typeface="Arial"/>
              </a:defRPr>
            </a:lvl2pPr>
            <a:lvl3pPr lvl="2" marR="0" rtl="0" algn="l">
              <a:lnSpc>
                <a:spcPct val="100000"/>
              </a:lnSpc>
              <a:spcBef>
                <a:spcPts val="480"/>
              </a:spcBef>
              <a:spcAft>
                <a:spcPts val="0"/>
              </a:spcAft>
              <a:buClr>
                <a:schemeClr val="lt2"/>
              </a:buClr>
              <a:buSzPts val="1560"/>
              <a:buFont typeface="Noto Sans Symbols"/>
              <a:buNone/>
              <a:defRPr b="0" i="0" sz="2400" u="none" cap="none" strike="noStrike">
                <a:solidFill>
                  <a:schemeClr val="dk1"/>
                </a:solidFill>
                <a:latin typeface="Arial"/>
                <a:ea typeface="Arial"/>
                <a:cs typeface="Arial"/>
                <a:sym typeface="Arial"/>
              </a:defRPr>
            </a:lvl3pPr>
            <a:lvl4pPr lvl="3" marR="0" rtl="0" algn="l">
              <a:lnSpc>
                <a:spcPct val="100000"/>
              </a:lnSpc>
              <a:spcBef>
                <a:spcPts val="400"/>
              </a:spcBef>
              <a:spcAft>
                <a:spcPts val="0"/>
              </a:spcAft>
              <a:buClr>
                <a:schemeClr val="accent2"/>
              </a:buClr>
              <a:buSzPts val="1400"/>
              <a:buFont typeface="Noto Sans Symbols"/>
              <a:buNone/>
              <a:defRPr b="0" i="0" sz="2000" u="none" cap="none" strike="noStrike">
                <a:solidFill>
                  <a:schemeClr val="dk1"/>
                </a:solidFill>
                <a:latin typeface="Arial"/>
                <a:ea typeface="Arial"/>
                <a:cs typeface="Arial"/>
                <a:sym typeface="Arial"/>
              </a:defRPr>
            </a:lvl4pPr>
            <a:lvl5pPr lvl="4" marR="0" rtl="0" algn="l">
              <a:lnSpc>
                <a:spcPct val="100000"/>
              </a:lnSpc>
              <a:spcBef>
                <a:spcPts val="400"/>
              </a:spcBef>
              <a:spcAft>
                <a:spcPts val="0"/>
              </a:spcAft>
              <a:buClr>
                <a:schemeClr val="lt2"/>
              </a:buClr>
              <a:buSzPts val="2000"/>
              <a:buFont typeface="Noto Sans Symbols"/>
              <a:buNone/>
              <a:defRPr b="0" i="0" sz="2000" u="none" cap="none" strike="noStrike">
                <a:solidFill>
                  <a:schemeClr val="dk1"/>
                </a:solidFill>
                <a:latin typeface="Arial"/>
                <a:ea typeface="Arial"/>
                <a:cs typeface="Arial"/>
                <a:sym typeface="Arial"/>
              </a:defRPr>
            </a:lvl5pPr>
            <a:lvl6pPr lvl="5" marR="0" rtl="0" algn="l">
              <a:lnSpc>
                <a:spcPct val="100000"/>
              </a:lnSpc>
              <a:spcBef>
                <a:spcPts val="400"/>
              </a:spcBef>
              <a:spcAft>
                <a:spcPts val="0"/>
              </a:spcAft>
              <a:buClr>
                <a:schemeClr val="lt2"/>
              </a:buClr>
              <a:buSzPts val="2000"/>
              <a:buFont typeface="Noto Sans Symbols"/>
              <a:buNone/>
              <a:defRPr b="0" i="0" sz="2000" u="none" cap="none" strike="noStrike">
                <a:solidFill>
                  <a:schemeClr val="dk1"/>
                </a:solidFill>
                <a:latin typeface="Arial"/>
                <a:ea typeface="Arial"/>
                <a:cs typeface="Arial"/>
                <a:sym typeface="Arial"/>
              </a:defRPr>
            </a:lvl6pPr>
            <a:lvl7pPr lvl="6" marR="0" rtl="0" algn="l">
              <a:lnSpc>
                <a:spcPct val="100000"/>
              </a:lnSpc>
              <a:spcBef>
                <a:spcPts val="400"/>
              </a:spcBef>
              <a:spcAft>
                <a:spcPts val="0"/>
              </a:spcAft>
              <a:buClr>
                <a:schemeClr val="lt2"/>
              </a:buClr>
              <a:buSzPts val="2000"/>
              <a:buFont typeface="Noto Sans Symbols"/>
              <a:buNone/>
              <a:defRPr b="0" i="0" sz="2000" u="none" cap="none" strike="noStrike">
                <a:solidFill>
                  <a:schemeClr val="dk1"/>
                </a:solidFill>
                <a:latin typeface="Arial"/>
                <a:ea typeface="Arial"/>
                <a:cs typeface="Arial"/>
                <a:sym typeface="Arial"/>
              </a:defRPr>
            </a:lvl7pPr>
            <a:lvl8pPr lvl="7" marR="0" rtl="0" algn="l">
              <a:lnSpc>
                <a:spcPct val="100000"/>
              </a:lnSpc>
              <a:spcBef>
                <a:spcPts val="400"/>
              </a:spcBef>
              <a:spcAft>
                <a:spcPts val="0"/>
              </a:spcAft>
              <a:buClr>
                <a:schemeClr val="lt2"/>
              </a:buClr>
              <a:buSzPts val="2000"/>
              <a:buFont typeface="Noto Sans Symbols"/>
              <a:buNone/>
              <a:defRPr b="0" i="0" sz="2000" u="none" cap="none" strike="noStrike">
                <a:solidFill>
                  <a:schemeClr val="dk1"/>
                </a:solidFill>
                <a:latin typeface="Arial"/>
                <a:ea typeface="Arial"/>
                <a:cs typeface="Arial"/>
                <a:sym typeface="Arial"/>
              </a:defRPr>
            </a:lvl8pPr>
            <a:lvl9pPr lvl="8" marR="0" rtl="0" algn="l">
              <a:lnSpc>
                <a:spcPct val="100000"/>
              </a:lnSpc>
              <a:spcBef>
                <a:spcPts val="400"/>
              </a:spcBef>
              <a:spcAft>
                <a:spcPts val="0"/>
              </a:spcAft>
              <a:buClr>
                <a:schemeClr val="lt2"/>
              </a:buClr>
              <a:buSzPts val="2000"/>
              <a:buFont typeface="Noto Sans Symbols"/>
              <a:buNone/>
              <a:defRPr b="0" i="0" sz="2000" u="none" cap="none" strike="noStrike">
                <a:solidFill>
                  <a:schemeClr val="dk1"/>
                </a:solidFill>
                <a:latin typeface="Arial"/>
                <a:ea typeface="Arial"/>
                <a:cs typeface="Arial"/>
                <a:sym typeface="Arial"/>
              </a:defRPr>
            </a:lvl9pPr>
          </a:lstStyle>
          <a:p/>
        </p:txBody>
      </p:sp>
      <p:sp>
        <p:nvSpPr>
          <p:cNvPr id="489" name="Google Shape;489;p60"/>
          <p:cNvSpPr txBox="1"/>
          <p:nvPr>
            <p:ph idx="1" type="body"/>
          </p:nvPr>
        </p:nvSpPr>
        <p:spPr>
          <a:xfrm>
            <a:off x="1792288" y="5367338"/>
            <a:ext cx="5486400" cy="80490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SzPts val="1050"/>
              <a:buNone/>
              <a:defRPr sz="1400"/>
            </a:lvl1pPr>
            <a:lvl2pPr indent="-228600" lvl="1" marL="914400" algn="l">
              <a:lnSpc>
                <a:spcPct val="100000"/>
              </a:lnSpc>
              <a:spcBef>
                <a:spcPts val="240"/>
              </a:spcBef>
              <a:spcAft>
                <a:spcPts val="0"/>
              </a:spcAft>
              <a:buSzPts val="960"/>
              <a:buNone/>
              <a:defRPr sz="1200"/>
            </a:lvl2pPr>
            <a:lvl3pPr indent="-228600" lvl="2" marL="1371600" algn="l">
              <a:lnSpc>
                <a:spcPct val="100000"/>
              </a:lnSpc>
              <a:spcBef>
                <a:spcPts val="200"/>
              </a:spcBef>
              <a:spcAft>
                <a:spcPts val="0"/>
              </a:spcAft>
              <a:buSzPts val="650"/>
              <a:buNone/>
              <a:defRPr sz="1000"/>
            </a:lvl3pPr>
            <a:lvl4pPr indent="-228600" lvl="3" marL="1828800" algn="l">
              <a:lnSpc>
                <a:spcPct val="100000"/>
              </a:lnSpc>
              <a:spcBef>
                <a:spcPts val="180"/>
              </a:spcBef>
              <a:spcAft>
                <a:spcPts val="0"/>
              </a:spcAft>
              <a:buSzPts val="630"/>
              <a:buNone/>
              <a:defRPr sz="900"/>
            </a:lvl4pPr>
            <a:lvl5pPr indent="-228600" lvl="4" marL="2286000" algn="l">
              <a:lnSpc>
                <a:spcPct val="100000"/>
              </a:lnSpc>
              <a:spcBef>
                <a:spcPts val="180"/>
              </a:spcBef>
              <a:spcAft>
                <a:spcPts val="0"/>
              </a:spcAft>
              <a:buSzPts val="900"/>
              <a:buNone/>
              <a:defRPr sz="900"/>
            </a:lvl5pPr>
            <a:lvl6pPr indent="-228600" lvl="5" marL="2743200" algn="l">
              <a:lnSpc>
                <a:spcPct val="100000"/>
              </a:lnSpc>
              <a:spcBef>
                <a:spcPts val="180"/>
              </a:spcBef>
              <a:spcAft>
                <a:spcPts val="0"/>
              </a:spcAft>
              <a:buSzPts val="900"/>
              <a:buNone/>
              <a:defRPr sz="900"/>
            </a:lvl6pPr>
            <a:lvl7pPr indent="-228600" lvl="6" marL="3200400" algn="l">
              <a:lnSpc>
                <a:spcPct val="100000"/>
              </a:lnSpc>
              <a:spcBef>
                <a:spcPts val="180"/>
              </a:spcBef>
              <a:spcAft>
                <a:spcPts val="0"/>
              </a:spcAft>
              <a:buSzPts val="900"/>
              <a:buNone/>
              <a:defRPr sz="900"/>
            </a:lvl7pPr>
            <a:lvl8pPr indent="-228600" lvl="7" marL="3657600" algn="l">
              <a:lnSpc>
                <a:spcPct val="100000"/>
              </a:lnSpc>
              <a:spcBef>
                <a:spcPts val="180"/>
              </a:spcBef>
              <a:spcAft>
                <a:spcPts val="0"/>
              </a:spcAft>
              <a:buSzPts val="900"/>
              <a:buNone/>
              <a:defRPr sz="900"/>
            </a:lvl8pPr>
            <a:lvl9pPr indent="-228600" lvl="8" marL="4114800" algn="l">
              <a:lnSpc>
                <a:spcPct val="100000"/>
              </a:lnSpc>
              <a:spcBef>
                <a:spcPts val="180"/>
              </a:spcBef>
              <a:spcAft>
                <a:spcPts val="0"/>
              </a:spcAft>
              <a:buSzPts val="900"/>
              <a:buNone/>
              <a:defRPr sz="900"/>
            </a:lvl9pPr>
          </a:lstStyle>
          <a:p/>
        </p:txBody>
      </p:sp>
      <p:sp>
        <p:nvSpPr>
          <p:cNvPr id="490" name="Google Shape;490;p6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1" name="Google Shape;491;p60"/>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1pPr>
            <a:lvl2pPr indent="0" lvl="1"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2pPr>
            <a:lvl3pPr indent="0" lvl="2"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3pPr>
            <a:lvl4pPr indent="0" lvl="3"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4pPr>
            <a:lvl5pPr indent="0" lvl="4"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5pPr>
            <a:lvl6pPr indent="0" lvl="5"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6pPr>
            <a:lvl7pPr indent="0" lvl="6"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7pPr>
            <a:lvl8pPr indent="0" lvl="7"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8pPr>
            <a:lvl9pPr indent="0" lvl="8"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492" name="Google Shape;492;p60"/>
          <p:cNvSpPr txBox="1"/>
          <p:nvPr>
            <p:ph idx="10" type="dt"/>
          </p:nvPr>
        </p:nvSpPr>
        <p:spPr>
          <a:xfrm>
            <a:off x="457200" y="6245225"/>
            <a:ext cx="2133600" cy="4761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údo com Legenda" type="objTx">
  <p:cSld name="OBJECT_WITH_CAPTION_TEXT">
    <p:spTree>
      <p:nvGrpSpPr>
        <p:cNvPr id="493" name="Shape 493"/>
        <p:cNvGrpSpPr/>
        <p:nvPr/>
      </p:nvGrpSpPr>
      <p:grpSpPr>
        <a:xfrm>
          <a:off x="0" y="0"/>
          <a:ext cx="0" cy="0"/>
          <a:chOff x="0" y="0"/>
          <a:chExt cx="0" cy="0"/>
        </a:xfrm>
      </p:grpSpPr>
      <p:sp>
        <p:nvSpPr>
          <p:cNvPr id="494" name="Google Shape;494;p61"/>
          <p:cNvSpPr txBox="1"/>
          <p:nvPr>
            <p:ph type="title"/>
          </p:nvPr>
        </p:nvSpPr>
        <p:spPr>
          <a:xfrm>
            <a:off x="457200" y="273050"/>
            <a:ext cx="3008400" cy="11619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5" name="Google Shape;495;p61"/>
          <p:cNvSpPr txBox="1"/>
          <p:nvPr>
            <p:ph idx="1" type="body"/>
          </p:nvPr>
        </p:nvSpPr>
        <p:spPr>
          <a:xfrm>
            <a:off x="3575050" y="273050"/>
            <a:ext cx="5111700" cy="5853000"/>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640"/>
              </a:spcBef>
              <a:spcAft>
                <a:spcPts val="0"/>
              </a:spcAft>
              <a:buSzPts val="2400"/>
              <a:buChar char="■"/>
              <a:defRPr sz="3200"/>
            </a:lvl1pPr>
            <a:lvl2pPr indent="-370840" lvl="1" marL="914400" algn="l">
              <a:lnSpc>
                <a:spcPct val="100000"/>
              </a:lnSpc>
              <a:spcBef>
                <a:spcPts val="560"/>
              </a:spcBef>
              <a:spcAft>
                <a:spcPts val="0"/>
              </a:spcAft>
              <a:buSzPts val="2240"/>
              <a:buChar char="◻"/>
              <a:defRPr sz="2800"/>
            </a:lvl2pPr>
            <a:lvl3pPr indent="-327660" lvl="2" marL="1371600" algn="l">
              <a:lnSpc>
                <a:spcPct val="100000"/>
              </a:lnSpc>
              <a:spcBef>
                <a:spcPts val="480"/>
              </a:spcBef>
              <a:spcAft>
                <a:spcPts val="0"/>
              </a:spcAft>
              <a:buSzPts val="1560"/>
              <a:buChar char="■"/>
              <a:defRPr sz="2400"/>
            </a:lvl3pPr>
            <a:lvl4pPr indent="-317500" lvl="3" marL="1828800" algn="l">
              <a:lnSpc>
                <a:spcPct val="100000"/>
              </a:lnSpc>
              <a:spcBef>
                <a:spcPts val="400"/>
              </a:spcBef>
              <a:spcAft>
                <a:spcPts val="0"/>
              </a:spcAft>
              <a:buSzPts val="1400"/>
              <a:buChar char="◻"/>
              <a:defRPr sz="2000"/>
            </a:lvl4pPr>
            <a:lvl5pPr indent="-355600" lvl="4" marL="2286000" algn="l">
              <a:lnSpc>
                <a:spcPct val="100000"/>
              </a:lnSpc>
              <a:spcBef>
                <a:spcPts val="400"/>
              </a:spcBef>
              <a:spcAft>
                <a:spcPts val="0"/>
              </a:spcAft>
              <a:buSzPts val="2000"/>
              <a:buChar char="▪"/>
              <a:defRPr sz="2000"/>
            </a:lvl5pPr>
            <a:lvl6pPr indent="-355600" lvl="5" marL="2743200" algn="l">
              <a:lnSpc>
                <a:spcPct val="100000"/>
              </a:lnSpc>
              <a:spcBef>
                <a:spcPts val="400"/>
              </a:spcBef>
              <a:spcAft>
                <a:spcPts val="0"/>
              </a:spcAft>
              <a:buSzPts val="2000"/>
              <a:buChar char="▪"/>
              <a:defRPr sz="2000"/>
            </a:lvl6pPr>
            <a:lvl7pPr indent="-355600" lvl="6" marL="3200400" algn="l">
              <a:lnSpc>
                <a:spcPct val="100000"/>
              </a:lnSpc>
              <a:spcBef>
                <a:spcPts val="400"/>
              </a:spcBef>
              <a:spcAft>
                <a:spcPts val="0"/>
              </a:spcAft>
              <a:buSzPts val="2000"/>
              <a:buChar char="▪"/>
              <a:defRPr sz="2000"/>
            </a:lvl7pPr>
            <a:lvl8pPr indent="-355600" lvl="7" marL="3657600" algn="l">
              <a:lnSpc>
                <a:spcPct val="100000"/>
              </a:lnSpc>
              <a:spcBef>
                <a:spcPts val="400"/>
              </a:spcBef>
              <a:spcAft>
                <a:spcPts val="0"/>
              </a:spcAft>
              <a:buSzPts val="2000"/>
              <a:buChar char="▪"/>
              <a:defRPr sz="2000"/>
            </a:lvl8pPr>
            <a:lvl9pPr indent="-355600" lvl="8" marL="4114800" algn="l">
              <a:lnSpc>
                <a:spcPct val="100000"/>
              </a:lnSpc>
              <a:spcBef>
                <a:spcPts val="400"/>
              </a:spcBef>
              <a:spcAft>
                <a:spcPts val="0"/>
              </a:spcAft>
              <a:buSzPts val="2000"/>
              <a:buChar char="▪"/>
              <a:defRPr sz="2000"/>
            </a:lvl9pPr>
          </a:lstStyle>
          <a:p/>
        </p:txBody>
      </p:sp>
      <p:sp>
        <p:nvSpPr>
          <p:cNvPr id="496" name="Google Shape;496;p61"/>
          <p:cNvSpPr txBox="1"/>
          <p:nvPr>
            <p:ph idx="2" type="body"/>
          </p:nvPr>
        </p:nvSpPr>
        <p:spPr>
          <a:xfrm>
            <a:off x="457200" y="1435100"/>
            <a:ext cx="3008400" cy="469110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SzPts val="1050"/>
              <a:buNone/>
              <a:defRPr sz="1400"/>
            </a:lvl1pPr>
            <a:lvl2pPr indent="-228600" lvl="1" marL="914400" algn="l">
              <a:lnSpc>
                <a:spcPct val="100000"/>
              </a:lnSpc>
              <a:spcBef>
                <a:spcPts val="240"/>
              </a:spcBef>
              <a:spcAft>
                <a:spcPts val="0"/>
              </a:spcAft>
              <a:buSzPts val="960"/>
              <a:buNone/>
              <a:defRPr sz="1200"/>
            </a:lvl2pPr>
            <a:lvl3pPr indent="-228600" lvl="2" marL="1371600" algn="l">
              <a:lnSpc>
                <a:spcPct val="100000"/>
              </a:lnSpc>
              <a:spcBef>
                <a:spcPts val="200"/>
              </a:spcBef>
              <a:spcAft>
                <a:spcPts val="0"/>
              </a:spcAft>
              <a:buSzPts val="650"/>
              <a:buNone/>
              <a:defRPr sz="1000"/>
            </a:lvl3pPr>
            <a:lvl4pPr indent="-228600" lvl="3" marL="1828800" algn="l">
              <a:lnSpc>
                <a:spcPct val="100000"/>
              </a:lnSpc>
              <a:spcBef>
                <a:spcPts val="180"/>
              </a:spcBef>
              <a:spcAft>
                <a:spcPts val="0"/>
              </a:spcAft>
              <a:buSzPts val="630"/>
              <a:buNone/>
              <a:defRPr sz="900"/>
            </a:lvl4pPr>
            <a:lvl5pPr indent="-228600" lvl="4" marL="2286000" algn="l">
              <a:lnSpc>
                <a:spcPct val="100000"/>
              </a:lnSpc>
              <a:spcBef>
                <a:spcPts val="180"/>
              </a:spcBef>
              <a:spcAft>
                <a:spcPts val="0"/>
              </a:spcAft>
              <a:buSzPts val="900"/>
              <a:buNone/>
              <a:defRPr sz="900"/>
            </a:lvl5pPr>
            <a:lvl6pPr indent="-228600" lvl="5" marL="2743200" algn="l">
              <a:lnSpc>
                <a:spcPct val="100000"/>
              </a:lnSpc>
              <a:spcBef>
                <a:spcPts val="180"/>
              </a:spcBef>
              <a:spcAft>
                <a:spcPts val="0"/>
              </a:spcAft>
              <a:buSzPts val="900"/>
              <a:buNone/>
              <a:defRPr sz="900"/>
            </a:lvl6pPr>
            <a:lvl7pPr indent="-228600" lvl="6" marL="3200400" algn="l">
              <a:lnSpc>
                <a:spcPct val="100000"/>
              </a:lnSpc>
              <a:spcBef>
                <a:spcPts val="180"/>
              </a:spcBef>
              <a:spcAft>
                <a:spcPts val="0"/>
              </a:spcAft>
              <a:buSzPts val="900"/>
              <a:buNone/>
              <a:defRPr sz="900"/>
            </a:lvl7pPr>
            <a:lvl8pPr indent="-228600" lvl="7" marL="3657600" algn="l">
              <a:lnSpc>
                <a:spcPct val="100000"/>
              </a:lnSpc>
              <a:spcBef>
                <a:spcPts val="180"/>
              </a:spcBef>
              <a:spcAft>
                <a:spcPts val="0"/>
              </a:spcAft>
              <a:buSzPts val="900"/>
              <a:buNone/>
              <a:defRPr sz="900"/>
            </a:lvl8pPr>
            <a:lvl9pPr indent="-228600" lvl="8" marL="4114800" algn="l">
              <a:lnSpc>
                <a:spcPct val="100000"/>
              </a:lnSpc>
              <a:spcBef>
                <a:spcPts val="180"/>
              </a:spcBef>
              <a:spcAft>
                <a:spcPts val="0"/>
              </a:spcAft>
              <a:buSzPts val="900"/>
              <a:buNone/>
              <a:defRPr sz="900"/>
            </a:lvl9pPr>
          </a:lstStyle>
          <a:p/>
        </p:txBody>
      </p:sp>
      <p:sp>
        <p:nvSpPr>
          <p:cNvPr id="497" name="Google Shape;497;p6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8" name="Google Shape;498;p61"/>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1pPr>
            <a:lvl2pPr indent="0" lvl="1"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2pPr>
            <a:lvl3pPr indent="0" lvl="2"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3pPr>
            <a:lvl4pPr indent="0" lvl="3"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4pPr>
            <a:lvl5pPr indent="0" lvl="4"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5pPr>
            <a:lvl6pPr indent="0" lvl="5"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6pPr>
            <a:lvl7pPr indent="0" lvl="6"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7pPr>
            <a:lvl8pPr indent="0" lvl="7"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8pPr>
            <a:lvl9pPr indent="0" lvl="8"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499" name="Google Shape;499;p61"/>
          <p:cNvSpPr txBox="1"/>
          <p:nvPr>
            <p:ph idx="10" type="dt"/>
          </p:nvPr>
        </p:nvSpPr>
        <p:spPr>
          <a:xfrm>
            <a:off x="457200" y="6245225"/>
            <a:ext cx="2133600" cy="4761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mente título" type="titleOnly">
  <p:cSld name="TITLE_ONLY">
    <p:spTree>
      <p:nvGrpSpPr>
        <p:cNvPr id="500" name="Shape 500"/>
        <p:cNvGrpSpPr/>
        <p:nvPr/>
      </p:nvGrpSpPr>
      <p:grpSpPr>
        <a:xfrm>
          <a:off x="0" y="0"/>
          <a:ext cx="0" cy="0"/>
          <a:chOff x="0" y="0"/>
          <a:chExt cx="0" cy="0"/>
        </a:xfrm>
      </p:grpSpPr>
      <p:sp>
        <p:nvSpPr>
          <p:cNvPr id="501" name="Google Shape;501;p62"/>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02" name="Google Shape;502;p6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03" name="Google Shape;503;p62"/>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1pPr>
            <a:lvl2pPr indent="0" lvl="1"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2pPr>
            <a:lvl3pPr indent="0" lvl="2"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3pPr>
            <a:lvl4pPr indent="0" lvl="3"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4pPr>
            <a:lvl5pPr indent="0" lvl="4"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5pPr>
            <a:lvl6pPr indent="0" lvl="5"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6pPr>
            <a:lvl7pPr indent="0" lvl="6"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7pPr>
            <a:lvl8pPr indent="0" lvl="7"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8pPr>
            <a:lvl9pPr indent="0" lvl="8"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504" name="Google Shape;504;p62"/>
          <p:cNvSpPr txBox="1"/>
          <p:nvPr>
            <p:ph idx="10" type="dt"/>
          </p:nvPr>
        </p:nvSpPr>
        <p:spPr>
          <a:xfrm>
            <a:off x="457200" y="6245225"/>
            <a:ext cx="2133600" cy="4761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ção" type="twoTxTwoObj">
  <p:cSld name="TWO_OBJECTS_WITH_TEXT">
    <p:spTree>
      <p:nvGrpSpPr>
        <p:cNvPr id="505" name="Shape 505"/>
        <p:cNvGrpSpPr/>
        <p:nvPr/>
      </p:nvGrpSpPr>
      <p:grpSpPr>
        <a:xfrm>
          <a:off x="0" y="0"/>
          <a:ext cx="0" cy="0"/>
          <a:chOff x="0" y="0"/>
          <a:chExt cx="0" cy="0"/>
        </a:xfrm>
      </p:grpSpPr>
      <p:sp>
        <p:nvSpPr>
          <p:cNvPr id="506" name="Google Shape;506;p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07" name="Google Shape;507;p63"/>
          <p:cNvSpPr txBox="1"/>
          <p:nvPr>
            <p:ph idx="1" type="body"/>
          </p:nvPr>
        </p:nvSpPr>
        <p:spPr>
          <a:xfrm>
            <a:off x="457200" y="1535113"/>
            <a:ext cx="4040100" cy="6399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SzPts val="1800"/>
              <a:buNone/>
              <a:defRPr b="1" sz="2400"/>
            </a:lvl1pPr>
            <a:lvl2pPr indent="-228600" lvl="1" marL="914400" algn="l">
              <a:lnSpc>
                <a:spcPct val="100000"/>
              </a:lnSpc>
              <a:spcBef>
                <a:spcPts val="400"/>
              </a:spcBef>
              <a:spcAft>
                <a:spcPts val="0"/>
              </a:spcAft>
              <a:buSzPts val="1600"/>
              <a:buNone/>
              <a:defRPr b="1" sz="2000"/>
            </a:lvl2pPr>
            <a:lvl3pPr indent="-228600" lvl="2" marL="1371600" algn="l">
              <a:lnSpc>
                <a:spcPct val="100000"/>
              </a:lnSpc>
              <a:spcBef>
                <a:spcPts val="360"/>
              </a:spcBef>
              <a:spcAft>
                <a:spcPts val="0"/>
              </a:spcAft>
              <a:buSzPts val="1170"/>
              <a:buNone/>
              <a:defRPr b="1" sz="1800"/>
            </a:lvl3pPr>
            <a:lvl4pPr indent="-228600" lvl="3" marL="1828800" algn="l">
              <a:lnSpc>
                <a:spcPct val="100000"/>
              </a:lnSpc>
              <a:spcBef>
                <a:spcPts val="320"/>
              </a:spcBef>
              <a:spcAft>
                <a:spcPts val="0"/>
              </a:spcAft>
              <a:buSzPts val="1120"/>
              <a:buNone/>
              <a:defRPr b="1" sz="1600"/>
            </a:lvl4pPr>
            <a:lvl5pPr indent="-228600" lvl="4" marL="2286000" algn="l">
              <a:lnSpc>
                <a:spcPct val="100000"/>
              </a:lnSpc>
              <a:spcBef>
                <a:spcPts val="320"/>
              </a:spcBef>
              <a:spcAft>
                <a:spcPts val="0"/>
              </a:spcAft>
              <a:buSzPts val="1600"/>
              <a:buNone/>
              <a:defRPr b="1" sz="1600"/>
            </a:lvl5pPr>
            <a:lvl6pPr indent="-228600" lvl="5" marL="2743200" algn="l">
              <a:lnSpc>
                <a:spcPct val="100000"/>
              </a:lnSpc>
              <a:spcBef>
                <a:spcPts val="320"/>
              </a:spcBef>
              <a:spcAft>
                <a:spcPts val="0"/>
              </a:spcAft>
              <a:buSzPts val="1600"/>
              <a:buNone/>
              <a:defRPr b="1" sz="1600"/>
            </a:lvl6pPr>
            <a:lvl7pPr indent="-228600" lvl="6" marL="3200400" algn="l">
              <a:lnSpc>
                <a:spcPct val="100000"/>
              </a:lnSpc>
              <a:spcBef>
                <a:spcPts val="320"/>
              </a:spcBef>
              <a:spcAft>
                <a:spcPts val="0"/>
              </a:spcAft>
              <a:buSzPts val="1600"/>
              <a:buNone/>
              <a:defRPr b="1" sz="1600"/>
            </a:lvl7pPr>
            <a:lvl8pPr indent="-228600" lvl="7" marL="3657600" algn="l">
              <a:lnSpc>
                <a:spcPct val="100000"/>
              </a:lnSpc>
              <a:spcBef>
                <a:spcPts val="320"/>
              </a:spcBef>
              <a:spcAft>
                <a:spcPts val="0"/>
              </a:spcAft>
              <a:buSzPts val="1600"/>
              <a:buNone/>
              <a:defRPr b="1" sz="1600"/>
            </a:lvl8pPr>
            <a:lvl9pPr indent="-228600" lvl="8" marL="4114800" algn="l">
              <a:lnSpc>
                <a:spcPct val="100000"/>
              </a:lnSpc>
              <a:spcBef>
                <a:spcPts val="320"/>
              </a:spcBef>
              <a:spcAft>
                <a:spcPts val="0"/>
              </a:spcAft>
              <a:buSzPts val="1600"/>
              <a:buNone/>
              <a:defRPr b="1" sz="1600"/>
            </a:lvl9pPr>
          </a:lstStyle>
          <a:p/>
        </p:txBody>
      </p:sp>
      <p:sp>
        <p:nvSpPr>
          <p:cNvPr id="508" name="Google Shape;508;p63"/>
          <p:cNvSpPr txBox="1"/>
          <p:nvPr>
            <p:ph idx="2" type="body"/>
          </p:nvPr>
        </p:nvSpPr>
        <p:spPr>
          <a:xfrm>
            <a:off x="457200" y="2174875"/>
            <a:ext cx="4040100" cy="39513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480"/>
              </a:spcBef>
              <a:spcAft>
                <a:spcPts val="0"/>
              </a:spcAft>
              <a:buSzPts val="1800"/>
              <a:buChar char="■"/>
              <a:defRPr sz="2400"/>
            </a:lvl1pPr>
            <a:lvl2pPr indent="-330200" lvl="1" marL="914400" algn="l">
              <a:lnSpc>
                <a:spcPct val="100000"/>
              </a:lnSpc>
              <a:spcBef>
                <a:spcPts val="400"/>
              </a:spcBef>
              <a:spcAft>
                <a:spcPts val="0"/>
              </a:spcAft>
              <a:buSzPts val="1600"/>
              <a:buChar char="◻"/>
              <a:defRPr sz="2000"/>
            </a:lvl2pPr>
            <a:lvl3pPr indent="-302894" lvl="2" marL="1371600" algn="l">
              <a:lnSpc>
                <a:spcPct val="100000"/>
              </a:lnSpc>
              <a:spcBef>
                <a:spcPts val="360"/>
              </a:spcBef>
              <a:spcAft>
                <a:spcPts val="0"/>
              </a:spcAft>
              <a:buSzPts val="1170"/>
              <a:buChar char="■"/>
              <a:defRPr sz="1800"/>
            </a:lvl3pPr>
            <a:lvl4pPr indent="-299719" lvl="3" marL="1828800" algn="l">
              <a:lnSpc>
                <a:spcPct val="100000"/>
              </a:lnSpc>
              <a:spcBef>
                <a:spcPts val="320"/>
              </a:spcBef>
              <a:spcAft>
                <a:spcPts val="0"/>
              </a:spcAft>
              <a:buSzPts val="1120"/>
              <a:buChar char="◻"/>
              <a:defRPr sz="1600"/>
            </a:lvl4pPr>
            <a:lvl5pPr indent="-330200" lvl="4" marL="2286000" algn="l">
              <a:lnSpc>
                <a:spcPct val="100000"/>
              </a:lnSpc>
              <a:spcBef>
                <a:spcPts val="320"/>
              </a:spcBef>
              <a:spcAft>
                <a:spcPts val="0"/>
              </a:spcAft>
              <a:buSzPts val="1600"/>
              <a:buChar char="▪"/>
              <a:defRPr sz="1600"/>
            </a:lvl5pPr>
            <a:lvl6pPr indent="-330200" lvl="5" marL="2743200" algn="l">
              <a:lnSpc>
                <a:spcPct val="100000"/>
              </a:lnSpc>
              <a:spcBef>
                <a:spcPts val="320"/>
              </a:spcBef>
              <a:spcAft>
                <a:spcPts val="0"/>
              </a:spcAft>
              <a:buSzPts val="1600"/>
              <a:buChar char="▪"/>
              <a:defRPr sz="1600"/>
            </a:lvl6pPr>
            <a:lvl7pPr indent="-330200" lvl="6" marL="3200400" algn="l">
              <a:lnSpc>
                <a:spcPct val="100000"/>
              </a:lnSpc>
              <a:spcBef>
                <a:spcPts val="320"/>
              </a:spcBef>
              <a:spcAft>
                <a:spcPts val="0"/>
              </a:spcAft>
              <a:buSzPts val="1600"/>
              <a:buChar char="▪"/>
              <a:defRPr sz="1600"/>
            </a:lvl7pPr>
            <a:lvl8pPr indent="-330200" lvl="7" marL="3657600" algn="l">
              <a:lnSpc>
                <a:spcPct val="100000"/>
              </a:lnSpc>
              <a:spcBef>
                <a:spcPts val="320"/>
              </a:spcBef>
              <a:spcAft>
                <a:spcPts val="0"/>
              </a:spcAft>
              <a:buSzPts val="1600"/>
              <a:buChar char="▪"/>
              <a:defRPr sz="1600"/>
            </a:lvl8pPr>
            <a:lvl9pPr indent="-330200" lvl="8" marL="4114800" algn="l">
              <a:lnSpc>
                <a:spcPct val="100000"/>
              </a:lnSpc>
              <a:spcBef>
                <a:spcPts val="320"/>
              </a:spcBef>
              <a:spcAft>
                <a:spcPts val="0"/>
              </a:spcAft>
              <a:buSzPts val="1600"/>
              <a:buChar char="▪"/>
              <a:defRPr sz="1600"/>
            </a:lvl9pPr>
          </a:lstStyle>
          <a:p/>
        </p:txBody>
      </p:sp>
      <p:sp>
        <p:nvSpPr>
          <p:cNvPr id="509" name="Google Shape;509;p63"/>
          <p:cNvSpPr txBox="1"/>
          <p:nvPr>
            <p:ph idx="3" type="body"/>
          </p:nvPr>
        </p:nvSpPr>
        <p:spPr>
          <a:xfrm>
            <a:off x="4645025" y="1535113"/>
            <a:ext cx="4041900" cy="6399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SzPts val="1800"/>
              <a:buNone/>
              <a:defRPr b="1" sz="2400"/>
            </a:lvl1pPr>
            <a:lvl2pPr indent="-228600" lvl="1" marL="914400" algn="l">
              <a:lnSpc>
                <a:spcPct val="100000"/>
              </a:lnSpc>
              <a:spcBef>
                <a:spcPts val="400"/>
              </a:spcBef>
              <a:spcAft>
                <a:spcPts val="0"/>
              </a:spcAft>
              <a:buSzPts val="1600"/>
              <a:buNone/>
              <a:defRPr b="1" sz="2000"/>
            </a:lvl2pPr>
            <a:lvl3pPr indent="-228600" lvl="2" marL="1371600" algn="l">
              <a:lnSpc>
                <a:spcPct val="100000"/>
              </a:lnSpc>
              <a:spcBef>
                <a:spcPts val="360"/>
              </a:spcBef>
              <a:spcAft>
                <a:spcPts val="0"/>
              </a:spcAft>
              <a:buSzPts val="1170"/>
              <a:buNone/>
              <a:defRPr b="1" sz="1800"/>
            </a:lvl3pPr>
            <a:lvl4pPr indent="-228600" lvl="3" marL="1828800" algn="l">
              <a:lnSpc>
                <a:spcPct val="100000"/>
              </a:lnSpc>
              <a:spcBef>
                <a:spcPts val="320"/>
              </a:spcBef>
              <a:spcAft>
                <a:spcPts val="0"/>
              </a:spcAft>
              <a:buSzPts val="1120"/>
              <a:buNone/>
              <a:defRPr b="1" sz="1600"/>
            </a:lvl4pPr>
            <a:lvl5pPr indent="-228600" lvl="4" marL="2286000" algn="l">
              <a:lnSpc>
                <a:spcPct val="100000"/>
              </a:lnSpc>
              <a:spcBef>
                <a:spcPts val="320"/>
              </a:spcBef>
              <a:spcAft>
                <a:spcPts val="0"/>
              </a:spcAft>
              <a:buSzPts val="1600"/>
              <a:buNone/>
              <a:defRPr b="1" sz="1600"/>
            </a:lvl5pPr>
            <a:lvl6pPr indent="-228600" lvl="5" marL="2743200" algn="l">
              <a:lnSpc>
                <a:spcPct val="100000"/>
              </a:lnSpc>
              <a:spcBef>
                <a:spcPts val="320"/>
              </a:spcBef>
              <a:spcAft>
                <a:spcPts val="0"/>
              </a:spcAft>
              <a:buSzPts val="1600"/>
              <a:buNone/>
              <a:defRPr b="1" sz="1600"/>
            </a:lvl6pPr>
            <a:lvl7pPr indent="-228600" lvl="6" marL="3200400" algn="l">
              <a:lnSpc>
                <a:spcPct val="100000"/>
              </a:lnSpc>
              <a:spcBef>
                <a:spcPts val="320"/>
              </a:spcBef>
              <a:spcAft>
                <a:spcPts val="0"/>
              </a:spcAft>
              <a:buSzPts val="1600"/>
              <a:buNone/>
              <a:defRPr b="1" sz="1600"/>
            </a:lvl7pPr>
            <a:lvl8pPr indent="-228600" lvl="7" marL="3657600" algn="l">
              <a:lnSpc>
                <a:spcPct val="100000"/>
              </a:lnSpc>
              <a:spcBef>
                <a:spcPts val="320"/>
              </a:spcBef>
              <a:spcAft>
                <a:spcPts val="0"/>
              </a:spcAft>
              <a:buSzPts val="1600"/>
              <a:buNone/>
              <a:defRPr b="1" sz="1600"/>
            </a:lvl8pPr>
            <a:lvl9pPr indent="-228600" lvl="8" marL="4114800" algn="l">
              <a:lnSpc>
                <a:spcPct val="100000"/>
              </a:lnSpc>
              <a:spcBef>
                <a:spcPts val="320"/>
              </a:spcBef>
              <a:spcAft>
                <a:spcPts val="0"/>
              </a:spcAft>
              <a:buSzPts val="1600"/>
              <a:buNone/>
              <a:defRPr b="1" sz="1600"/>
            </a:lvl9pPr>
          </a:lstStyle>
          <a:p/>
        </p:txBody>
      </p:sp>
      <p:sp>
        <p:nvSpPr>
          <p:cNvPr id="510" name="Google Shape;510;p63"/>
          <p:cNvSpPr txBox="1"/>
          <p:nvPr>
            <p:ph idx="4" type="body"/>
          </p:nvPr>
        </p:nvSpPr>
        <p:spPr>
          <a:xfrm>
            <a:off x="4645025" y="2174875"/>
            <a:ext cx="4041900" cy="39513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480"/>
              </a:spcBef>
              <a:spcAft>
                <a:spcPts val="0"/>
              </a:spcAft>
              <a:buSzPts val="1800"/>
              <a:buChar char="■"/>
              <a:defRPr sz="2400"/>
            </a:lvl1pPr>
            <a:lvl2pPr indent="-330200" lvl="1" marL="914400" algn="l">
              <a:lnSpc>
                <a:spcPct val="100000"/>
              </a:lnSpc>
              <a:spcBef>
                <a:spcPts val="400"/>
              </a:spcBef>
              <a:spcAft>
                <a:spcPts val="0"/>
              </a:spcAft>
              <a:buSzPts val="1600"/>
              <a:buChar char="◻"/>
              <a:defRPr sz="2000"/>
            </a:lvl2pPr>
            <a:lvl3pPr indent="-302894" lvl="2" marL="1371600" algn="l">
              <a:lnSpc>
                <a:spcPct val="100000"/>
              </a:lnSpc>
              <a:spcBef>
                <a:spcPts val="360"/>
              </a:spcBef>
              <a:spcAft>
                <a:spcPts val="0"/>
              </a:spcAft>
              <a:buSzPts val="1170"/>
              <a:buChar char="■"/>
              <a:defRPr sz="1800"/>
            </a:lvl3pPr>
            <a:lvl4pPr indent="-299719" lvl="3" marL="1828800" algn="l">
              <a:lnSpc>
                <a:spcPct val="100000"/>
              </a:lnSpc>
              <a:spcBef>
                <a:spcPts val="320"/>
              </a:spcBef>
              <a:spcAft>
                <a:spcPts val="0"/>
              </a:spcAft>
              <a:buSzPts val="1120"/>
              <a:buChar char="◻"/>
              <a:defRPr sz="1600"/>
            </a:lvl4pPr>
            <a:lvl5pPr indent="-330200" lvl="4" marL="2286000" algn="l">
              <a:lnSpc>
                <a:spcPct val="100000"/>
              </a:lnSpc>
              <a:spcBef>
                <a:spcPts val="320"/>
              </a:spcBef>
              <a:spcAft>
                <a:spcPts val="0"/>
              </a:spcAft>
              <a:buSzPts val="1600"/>
              <a:buChar char="▪"/>
              <a:defRPr sz="1600"/>
            </a:lvl5pPr>
            <a:lvl6pPr indent="-330200" lvl="5" marL="2743200" algn="l">
              <a:lnSpc>
                <a:spcPct val="100000"/>
              </a:lnSpc>
              <a:spcBef>
                <a:spcPts val="320"/>
              </a:spcBef>
              <a:spcAft>
                <a:spcPts val="0"/>
              </a:spcAft>
              <a:buSzPts val="1600"/>
              <a:buChar char="▪"/>
              <a:defRPr sz="1600"/>
            </a:lvl6pPr>
            <a:lvl7pPr indent="-330200" lvl="6" marL="3200400" algn="l">
              <a:lnSpc>
                <a:spcPct val="100000"/>
              </a:lnSpc>
              <a:spcBef>
                <a:spcPts val="320"/>
              </a:spcBef>
              <a:spcAft>
                <a:spcPts val="0"/>
              </a:spcAft>
              <a:buSzPts val="1600"/>
              <a:buChar char="▪"/>
              <a:defRPr sz="1600"/>
            </a:lvl7pPr>
            <a:lvl8pPr indent="-330200" lvl="7" marL="3657600" algn="l">
              <a:lnSpc>
                <a:spcPct val="100000"/>
              </a:lnSpc>
              <a:spcBef>
                <a:spcPts val="320"/>
              </a:spcBef>
              <a:spcAft>
                <a:spcPts val="0"/>
              </a:spcAft>
              <a:buSzPts val="1600"/>
              <a:buChar char="▪"/>
              <a:defRPr sz="1600"/>
            </a:lvl8pPr>
            <a:lvl9pPr indent="-330200" lvl="8" marL="4114800" algn="l">
              <a:lnSpc>
                <a:spcPct val="100000"/>
              </a:lnSpc>
              <a:spcBef>
                <a:spcPts val="320"/>
              </a:spcBef>
              <a:spcAft>
                <a:spcPts val="0"/>
              </a:spcAft>
              <a:buSzPts val="1600"/>
              <a:buChar char="▪"/>
              <a:defRPr sz="1600"/>
            </a:lvl9pPr>
          </a:lstStyle>
          <a:p/>
        </p:txBody>
      </p:sp>
      <p:sp>
        <p:nvSpPr>
          <p:cNvPr id="511" name="Google Shape;511;p6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2" name="Google Shape;512;p6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1pPr>
            <a:lvl2pPr indent="0" lvl="1"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2pPr>
            <a:lvl3pPr indent="0" lvl="2"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3pPr>
            <a:lvl4pPr indent="0" lvl="3"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4pPr>
            <a:lvl5pPr indent="0" lvl="4"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5pPr>
            <a:lvl6pPr indent="0" lvl="5"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6pPr>
            <a:lvl7pPr indent="0" lvl="6"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7pPr>
            <a:lvl8pPr indent="0" lvl="7"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8pPr>
            <a:lvl9pPr indent="0" lvl="8"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513" name="Google Shape;513;p63"/>
          <p:cNvSpPr txBox="1"/>
          <p:nvPr>
            <p:ph idx="10" type="dt"/>
          </p:nvPr>
        </p:nvSpPr>
        <p:spPr>
          <a:xfrm>
            <a:off x="457200" y="6245225"/>
            <a:ext cx="2133600" cy="4761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uas Partes de Conteúdo" type="twoObj">
  <p:cSld name="TWO_OBJECTS">
    <p:spTree>
      <p:nvGrpSpPr>
        <p:cNvPr id="514" name="Shape 514"/>
        <p:cNvGrpSpPr/>
        <p:nvPr/>
      </p:nvGrpSpPr>
      <p:grpSpPr>
        <a:xfrm>
          <a:off x="0" y="0"/>
          <a:ext cx="0" cy="0"/>
          <a:chOff x="0" y="0"/>
          <a:chExt cx="0" cy="0"/>
        </a:xfrm>
      </p:grpSpPr>
      <p:sp>
        <p:nvSpPr>
          <p:cNvPr id="515" name="Google Shape;515;p64"/>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6" name="Google Shape;516;p64"/>
          <p:cNvSpPr txBox="1"/>
          <p:nvPr>
            <p:ph idx="1" type="body"/>
          </p:nvPr>
        </p:nvSpPr>
        <p:spPr>
          <a:xfrm>
            <a:off x="457200" y="1981200"/>
            <a:ext cx="4038600" cy="3886200"/>
          </a:xfrm>
          <a:prstGeom prst="rect">
            <a:avLst/>
          </a:prstGeom>
          <a:noFill/>
          <a:ln>
            <a:noFill/>
          </a:ln>
        </p:spPr>
        <p:txBody>
          <a:bodyPr anchorCtr="0" anchor="t" bIns="45700" lIns="91425" spcFirstLastPara="1" rIns="91425" wrap="square" tIns="45700">
            <a:noAutofit/>
          </a:bodyPr>
          <a:lstStyle>
            <a:lvl1pPr indent="-361950" lvl="0" marL="457200" algn="l">
              <a:lnSpc>
                <a:spcPct val="100000"/>
              </a:lnSpc>
              <a:spcBef>
                <a:spcPts val="560"/>
              </a:spcBef>
              <a:spcAft>
                <a:spcPts val="0"/>
              </a:spcAft>
              <a:buSzPts val="2100"/>
              <a:buChar char="■"/>
              <a:defRPr sz="2800"/>
            </a:lvl1pPr>
            <a:lvl2pPr indent="-350519" lvl="1" marL="914400" algn="l">
              <a:lnSpc>
                <a:spcPct val="100000"/>
              </a:lnSpc>
              <a:spcBef>
                <a:spcPts val="480"/>
              </a:spcBef>
              <a:spcAft>
                <a:spcPts val="0"/>
              </a:spcAft>
              <a:buSzPts val="1920"/>
              <a:buChar char="◻"/>
              <a:defRPr sz="2400"/>
            </a:lvl2pPr>
            <a:lvl3pPr indent="-311150" lvl="2" marL="1371600" algn="l">
              <a:lnSpc>
                <a:spcPct val="100000"/>
              </a:lnSpc>
              <a:spcBef>
                <a:spcPts val="400"/>
              </a:spcBef>
              <a:spcAft>
                <a:spcPts val="0"/>
              </a:spcAft>
              <a:buSzPts val="1300"/>
              <a:buChar char="■"/>
              <a:defRPr sz="2000"/>
            </a:lvl3pPr>
            <a:lvl4pPr indent="-308610" lvl="3" marL="1828800" algn="l">
              <a:lnSpc>
                <a:spcPct val="100000"/>
              </a:lnSpc>
              <a:spcBef>
                <a:spcPts val="360"/>
              </a:spcBef>
              <a:spcAft>
                <a:spcPts val="0"/>
              </a:spcAft>
              <a:buSzPts val="1260"/>
              <a:buChar char="◻"/>
              <a:defRPr sz="1800"/>
            </a:lvl4pPr>
            <a:lvl5pPr indent="-342900" lvl="4" marL="2286000" algn="l">
              <a:lnSpc>
                <a:spcPct val="100000"/>
              </a:lnSpc>
              <a:spcBef>
                <a:spcPts val="360"/>
              </a:spcBef>
              <a:spcAft>
                <a:spcPts val="0"/>
              </a:spcAft>
              <a:buSzPts val="1800"/>
              <a:buChar char="▪"/>
              <a:defRPr sz="1800"/>
            </a:lvl5pPr>
            <a:lvl6pPr indent="-342900" lvl="5" marL="2743200" algn="l">
              <a:lnSpc>
                <a:spcPct val="100000"/>
              </a:lnSpc>
              <a:spcBef>
                <a:spcPts val="360"/>
              </a:spcBef>
              <a:spcAft>
                <a:spcPts val="0"/>
              </a:spcAft>
              <a:buSzPts val="1800"/>
              <a:buChar char="▪"/>
              <a:defRPr sz="1800"/>
            </a:lvl6pPr>
            <a:lvl7pPr indent="-342900" lvl="6" marL="3200400" algn="l">
              <a:lnSpc>
                <a:spcPct val="100000"/>
              </a:lnSpc>
              <a:spcBef>
                <a:spcPts val="360"/>
              </a:spcBef>
              <a:spcAft>
                <a:spcPts val="0"/>
              </a:spcAft>
              <a:buSzPts val="1800"/>
              <a:buChar char="▪"/>
              <a:defRPr sz="1800"/>
            </a:lvl7pPr>
            <a:lvl8pPr indent="-342900" lvl="7" marL="3657600" algn="l">
              <a:lnSpc>
                <a:spcPct val="100000"/>
              </a:lnSpc>
              <a:spcBef>
                <a:spcPts val="360"/>
              </a:spcBef>
              <a:spcAft>
                <a:spcPts val="0"/>
              </a:spcAft>
              <a:buSzPts val="1800"/>
              <a:buChar char="▪"/>
              <a:defRPr sz="1800"/>
            </a:lvl8pPr>
            <a:lvl9pPr indent="-342900" lvl="8" marL="4114800" algn="l">
              <a:lnSpc>
                <a:spcPct val="100000"/>
              </a:lnSpc>
              <a:spcBef>
                <a:spcPts val="360"/>
              </a:spcBef>
              <a:spcAft>
                <a:spcPts val="0"/>
              </a:spcAft>
              <a:buSzPts val="1800"/>
              <a:buChar char="▪"/>
              <a:defRPr sz="1800"/>
            </a:lvl9pPr>
          </a:lstStyle>
          <a:p/>
        </p:txBody>
      </p:sp>
      <p:sp>
        <p:nvSpPr>
          <p:cNvPr id="517" name="Google Shape;517;p64"/>
          <p:cNvSpPr txBox="1"/>
          <p:nvPr>
            <p:ph idx="2" type="body"/>
          </p:nvPr>
        </p:nvSpPr>
        <p:spPr>
          <a:xfrm>
            <a:off x="4648200" y="1981200"/>
            <a:ext cx="4038600" cy="3886200"/>
          </a:xfrm>
          <a:prstGeom prst="rect">
            <a:avLst/>
          </a:prstGeom>
          <a:noFill/>
          <a:ln>
            <a:noFill/>
          </a:ln>
        </p:spPr>
        <p:txBody>
          <a:bodyPr anchorCtr="0" anchor="t" bIns="45700" lIns="91425" spcFirstLastPara="1" rIns="91425" wrap="square" tIns="45700">
            <a:noAutofit/>
          </a:bodyPr>
          <a:lstStyle>
            <a:lvl1pPr indent="-361950" lvl="0" marL="457200" algn="l">
              <a:lnSpc>
                <a:spcPct val="100000"/>
              </a:lnSpc>
              <a:spcBef>
                <a:spcPts val="560"/>
              </a:spcBef>
              <a:spcAft>
                <a:spcPts val="0"/>
              </a:spcAft>
              <a:buSzPts val="2100"/>
              <a:buChar char="■"/>
              <a:defRPr sz="2800"/>
            </a:lvl1pPr>
            <a:lvl2pPr indent="-350519" lvl="1" marL="914400" algn="l">
              <a:lnSpc>
                <a:spcPct val="100000"/>
              </a:lnSpc>
              <a:spcBef>
                <a:spcPts val="480"/>
              </a:spcBef>
              <a:spcAft>
                <a:spcPts val="0"/>
              </a:spcAft>
              <a:buSzPts val="1920"/>
              <a:buChar char="◻"/>
              <a:defRPr sz="2400"/>
            </a:lvl2pPr>
            <a:lvl3pPr indent="-311150" lvl="2" marL="1371600" algn="l">
              <a:lnSpc>
                <a:spcPct val="100000"/>
              </a:lnSpc>
              <a:spcBef>
                <a:spcPts val="400"/>
              </a:spcBef>
              <a:spcAft>
                <a:spcPts val="0"/>
              </a:spcAft>
              <a:buSzPts val="1300"/>
              <a:buChar char="■"/>
              <a:defRPr sz="2000"/>
            </a:lvl3pPr>
            <a:lvl4pPr indent="-308610" lvl="3" marL="1828800" algn="l">
              <a:lnSpc>
                <a:spcPct val="100000"/>
              </a:lnSpc>
              <a:spcBef>
                <a:spcPts val="360"/>
              </a:spcBef>
              <a:spcAft>
                <a:spcPts val="0"/>
              </a:spcAft>
              <a:buSzPts val="1260"/>
              <a:buChar char="◻"/>
              <a:defRPr sz="1800"/>
            </a:lvl4pPr>
            <a:lvl5pPr indent="-342900" lvl="4" marL="2286000" algn="l">
              <a:lnSpc>
                <a:spcPct val="100000"/>
              </a:lnSpc>
              <a:spcBef>
                <a:spcPts val="360"/>
              </a:spcBef>
              <a:spcAft>
                <a:spcPts val="0"/>
              </a:spcAft>
              <a:buSzPts val="1800"/>
              <a:buChar char="▪"/>
              <a:defRPr sz="1800"/>
            </a:lvl5pPr>
            <a:lvl6pPr indent="-342900" lvl="5" marL="2743200" algn="l">
              <a:lnSpc>
                <a:spcPct val="100000"/>
              </a:lnSpc>
              <a:spcBef>
                <a:spcPts val="360"/>
              </a:spcBef>
              <a:spcAft>
                <a:spcPts val="0"/>
              </a:spcAft>
              <a:buSzPts val="1800"/>
              <a:buChar char="▪"/>
              <a:defRPr sz="1800"/>
            </a:lvl6pPr>
            <a:lvl7pPr indent="-342900" lvl="6" marL="3200400" algn="l">
              <a:lnSpc>
                <a:spcPct val="100000"/>
              </a:lnSpc>
              <a:spcBef>
                <a:spcPts val="360"/>
              </a:spcBef>
              <a:spcAft>
                <a:spcPts val="0"/>
              </a:spcAft>
              <a:buSzPts val="1800"/>
              <a:buChar char="▪"/>
              <a:defRPr sz="1800"/>
            </a:lvl7pPr>
            <a:lvl8pPr indent="-342900" lvl="7" marL="3657600" algn="l">
              <a:lnSpc>
                <a:spcPct val="100000"/>
              </a:lnSpc>
              <a:spcBef>
                <a:spcPts val="360"/>
              </a:spcBef>
              <a:spcAft>
                <a:spcPts val="0"/>
              </a:spcAft>
              <a:buSzPts val="1800"/>
              <a:buChar char="▪"/>
              <a:defRPr sz="1800"/>
            </a:lvl8pPr>
            <a:lvl9pPr indent="-342900" lvl="8" marL="4114800" algn="l">
              <a:lnSpc>
                <a:spcPct val="100000"/>
              </a:lnSpc>
              <a:spcBef>
                <a:spcPts val="360"/>
              </a:spcBef>
              <a:spcAft>
                <a:spcPts val="0"/>
              </a:spcAft>
              <a:buSzPts val="1800"/>
              <a:buChar char="▪"/>
              <a:defRPr sz="1800"/>
            </a:lvl9pPr>
          </a:lstStyle>
          <a:p/>
        </p:txBody>
      </p:sp>
      <p:sp>
        <p:nvSpPr>
          <p:cNvPr id="518" name="Google Shape;518;p6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9" name="Google Shape;519;p6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1pPr>
            <a:lvl2pPr indent="0" lvl="1"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2pPr>
            <a:lvl3pPr indent="0" lvl="2"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3pPr>
            <a:lvl4pPr indent="0" lvl="3"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4pPr>
            <a:lvl5pPr indent="0" lvl="4"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5pPr>
            <a:lvl6pPr indent="0" lvl="5"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6pPr>
            <a:lvl7pPr indent="0" lvl="6"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7pPr>
            <a:lvl8pPr indent="0" lvl="7"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8pPr>
            <a:lvl9pPr indent="0" lvl="8"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520" name="Google Shape;520;p64"/>
          <p:cNvSpPr txBox="1"/>
          <p:nvPr>
            <p:ph idx="10" type="dt"/>
          </p:nvPr>
        </p:nvSpPr>
        <p:spPr>
          <a:xfrm>
            <a:off x="457200" y="6245225"/>
            <a:ext cx="2133600" cy="4761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beçalho da Seção" type="secHead">
  <p:cSld name="SECTION_HEADER">
    <p:spTree>
      <p:nvGrpSpPr>
        <p:cNvPr id="521" name="Shape 521"/>
        <p:cNvGrpSpPr/>
        <p:nvPr/>
      </p:nvGrpSpPr>
      <p:grpSpPr>
        <a:xfrm>
          <a:off x="0" y="0"/>
          <a:ext cx="0" cy="0"/>
          <a:chOff x="0" y="0"/>
          <a:chExt cx="0" cy="0"/>
        </a:xfrm>
      </p:grpSpPr>
      <p:sp>
        <p:nvSpPr>
          <p:cNvPr id="522" name="Google Shape;522;p65"/>
          <p:cNvSpPr txBox="1"/>
          <p:nvPr>
            <p:ph type="title"/>
          </p:nvPr>
        </p:nvSpPr>
        <p:spPr>
          <a:xfrm>
            <a:off x="722313" y="4406900"/>
            <a:ext cx="7772400" cy="13620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b="1" sz="40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3" name="Google Shape;523;p65"/>
          <p:cNvSpPr txBox="1"/>
          <p:nvPr>
            <p:ph idx="1" type="body"/>
          </p:nvPr>
        </p:nvSpPr>
        <p:spPr>
          <a:xfrm>
            <a:off x="722313" y="2906713"/>
            <a:ext cx="7772400" cy="15003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00"/>
              </a:spcBef>
              <a:spcAft>
                <a:spcPts val="0"/>
              </a:spcAft>
              <a:buSzPts val="1500"/>
              <a:buNone/>
              <a:defRPr sz="2000"/>
            </a:lvl1pPr>
            <a:lvl2pPr indent="-228600" lvl="1" marL="914400" algn="l">
              <a:lnSpc>
                <a:spcPct val="100000"/>
              </a:lnSpc>
              <a:spcBef>
                <a:spcPts val="360"/>
              </a:spcBef>
              <a:spcAft>
                <a:spcPts val="0"/>
              </a:spcAft>
              <a:buSzPts val="1440"/>
              <a:buNone/>
              <a:defRPr sz="1800"/>
            </a:lvl2pPr>
            <a:lvl3pPr indent="-228600" lvl="2" marL="1371600" algn="l">
              <a:lnSpc>
                <a:spcPct val="100000"/>
              </a:lnSpc>
              <a:spcBef>
                <a:spcPts val="320"/>
              </a:spcBef>
              <a:spcAft>
                <a:spcPts val="0"/>
              </a:spcAft>
              <a:buSzPts val="1040"/>
              <a:buNone/>
              <a:defRPr sz="1600"/>
            </a:lvl3pPr>
            <a:lvl4pPr indent="-228600" lvl="3" marL="1828800" algn="l">
              <a:lnSpc>
                <a:spcPct val="100000"/>
              </a:lnSpc>
              <a:spcBef>
                <a:spcPts val="280"/>
              </a:spcBef>
              <a:spcAft>
                <a:spcPts val="0"/>
              </a:spcAft>
              <a:buSzPts val="980"/>
              <a:buNone/>
              <a:defRPr sz="1400"/>
            </a:lvl4pPr>
            <a:lvl5pPr indent="-228600" lvl="4" marL="2286000" algn="l">
              <a:lnSpc>
                <a:spcPct val="100000"/>
              </a:lnSpc>
              <a:spcBef>
                <a:spcPts val="280"/>
              </a:spcBef>
              <a:spcAft>
                <a:spcPts val="0"/>
              </a:spcAft>
              <a:buSzPts val="1400"/>
              <a:buNone/>
              <a:defRPr sz="1400"/>
            </a:lvl5pPr>
            <a:lvl6pPr indent="-228600" lvl="5" marL="2743200" algn="l">
              <a:lnSpc>
                <a:spcPct val="100000"/>
              </a:lnSpc>
              <a:spcBef>
                <a:spcPts val="280"/>
              </a:spcBef>
              <a:spcAft>
                <a:spcPts val="0"/>
              </a:spcAft>
              <a:buSzPts val="1400"/>
              <a:buNone/>
              <a:defRPr sz="1400"/>
            </a:lvl6pPr>
            <a:lvl7pPr indent="-228600" lvl="6" marL="3200400" algn="l">
              <a:lnSpc>
                <a:spcPct val="100000"/>
              </a:lnSpc>
              <a:spcBef>
                <a:spcPts val="280"/>
              </a:spcBef>
              <a:spcAft>
                <a:spcPts val="0"/>
              </a:spcAft>
              <a:buSzPts val="1400"/>
              <a:buNone/>
              <a:defRPr sz="1400"/>
            </a:lvl7pPr>
            <a:lvl8pPr indent="-228600" lvl="7" marL="3657600" algn="l">
              <a:lnSpc>
                <a:spcPct val="100000"/>
              </a:lnSpc>
              <a:spcBef>
                <a:spcPts val="280"/>
              </a:spcBef>
              <a:spcAft>
                <a:spcPts val="0"/>
              </a:spcAft>
              <a:buSzPts val="1400"/>
              <a:buNone/>
              <a:defRPr sz="1400"/>
            </a:lvl8pPr>
            <a:lvl9pPr indent="-228600" lvl="8" marL="4114800" algn="l">
              <a:lnSpc>
                <a:spcPct val="100000"/>
              </a:lnSpc>
              <a:spcBef>
                <a:spcPts val="280"/>
              </a:spcBef>
              <a:spcAft>
                <a:spcPts val="0"/>
              </a:spcAft>
              <a:buSzPts val="1400"/>
              <a:buNone/>
              <a:defRPr sz="1400"/>
            </a:lvl9pPr>
          </a:lstStyle>
          <a:p/>
        </p:txBody>
      </p:sp>
      <p:sp>
        <p:nvSpPr>
          <p:cNvPr id="524" name="Google Shape;524;p6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5" name="Google Shape;525;p65"/>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1pPr>
            <a:lvl2pPr indent="0" lvl="1"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2pPr>
            <a:lvl3pPr indent="0" lvl="2"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3pPr>
            <a:lvl4pPr indent="0" lvl="3"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4pPr>
            <a:lvl5pPr indent="0" lvl="4"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5pPr>
            <a:lvl6pPr indent="0" lvl="5"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6pPr>
            <a:lvl7pPr indent="0" lvl="6"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7pPr>
            <a:lvl8pPr indent="0" lvl="7"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8pPr>
            <a:lvl9pPr indent="0" lvl="8"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526" name="Google Shape;526;p65"/>
          <p:cNvSpPr txBox="1"/>
          <p:nvPr>
            <p:ph idx="10" type="dt"/>
          </p:nvPr>
        </p:nvSpPr>
        <p:spPr>
          <a:xfrm>
            <a:off x="457200" y="6245225"/>
            <a:ext cx="2133600" cy="4761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de título" type="title">
  <p:cSld name="TITLE">
    <p:spTree>
      <p:nvGrpSpPr>
        <p:cNvPr id="547" name="Shape 547"/>
        <p:cNvGrpSpPr/>
        <p:nvPr/>
      </p:nvGrpSpPr>
      <p:grpSpPr>
        <a:xfrm>
          <a:off x="0" y="0"/>
          <a:ext cx="0" cy="0"/>
          <a:chOff x="0" y="0"/>
          <a:chExt cx="0" cy="0"/>
        </a:xfrm>
      </p:grpSpPr>
      <p:sp>
        <p:nvSpPr>
          <p:cNvPr id="548" name="Google Shape;548;p67"/>
          <p:cNvSpPr txBox="1"/>
          <p:nvPr>
            <p:ph type="ctrTitle"/>
          </p:nvPr>
        </p:nvSpPr>
        <p:spPr>
          <a:xfrm>
            <a:off x="2971800" y="1828800"/>
            <a:ext cx="6019800" cy="22098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5000">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9" name="Google Shape;549;p67"/>
          <p:cNvSpPr txBox="1"/>
          <p:nvPr>
            <p:ph idx="1" type="subTitle"/>
          </p:nvPr>
        </p:nvSpPr>
        <p:spPr>
          <a:xfrm>
            <a:off x="2971800" y="4267200"/>
            <a:ext cx="6019800" cy="1752600"/>
          </a:xfrm>
          <a:prstGeom prst="rect">
            <a:avLst/>
          </a:prstGeom>
          <a:noFill/>
          <a:ln>
            <a:noFill/>
          </a:ln>
        </p:spPr>
        <p:txBody>
          <a:bodyPr anchorCtr="0" anchor="t" bIns="45700" lIns="91425" spcFirstLastPara="1" rIns="91425" wrap="square" tIns="45700">
            <a:noAutofit/>
          </a:bodyPr>
          <a:lstStyle>
            <a:lvl1pPr lvl="0" algn="l">
              <a:lnSpc>
                <a:spcPct val="100000"/>
              </a:lnSpc>
              <a:spcBef>
                <a:spcPts val="680"/>
              </a:spcBef>
              <a:spcAft>
                <a:spcPts val="0"/>
              </a:spcAft>
              <a:buSzPts val="2550"/>
              <a:buFont typeface="Noto Sans Symbols"/>
              <a:buNone/>
              <a:defRPr sz="3400"/>
            </a:lvl1pPr>
            <a:lvl2pPr lvl="1" algn="l">
              <a:lnSpc>
                <a:spcPct val="100000"/>
              </a:lnSpc>
              <a:spcBef>
                <a:spcPts val="360"/>
              </a:spcBef>
              <a:spcAft>
                <a:spcPts val="0"/>
              </a:spcAft>
              <a:buSzPts val="1440"/>
              <a:buChar char="◻"/>
              <a:defRPr/>
            </a:lvl2pPr>
            <a:lvl3pPr lvl="2" algn="l">
              <a:lnSpc>
                <a:spcPct val="100000"/>
              </a:lnSpc>
              <a:spcBef>
                <a:spcPts val="360"/>
              </a:spcBef>
              <a:spcAft>
                <a:spcPts val="0"/>
              </a:spcAft>
              <a:buSzPts val="1170"/>
              <a:buChar char="■"/>
              <a:defRPr/>
            </a:lvl3pPr>
            <a:lvl4pPr lvl="3" algn="l">
              <a:lnSpc>
                <a:spcPct val="100000"/>
              </a:lnSpc>
              <a:spcBef>
                <a:spcPts val="360"/>
              </a:spcBef>
              <a:spcAft>
                <a:spcPts val="0"/>
              </a:spcAft>
              <a:buSzPts val="1260"/>
              <a:buChar char="◻"/>
              <a:defRPr/>
            </a:lvl4pPr>
            <a:lvl5pPr lvl="4" algn="l">
              <a:lnSpc>
                <a:spcPct val="100000"/>
              </a:lnSpc>
              <a:spcBef>
                <a:spcPts val="360"/>
              </a:spcBef>
              <a:spcAft>
                <a:spcPts val="0"/>
              </a:spcAft>
              <a:buSzPts val="1800"/>
              <a:buChar char="▪"/>
              <a:defRPr/>
            </a:lvl5pPr>
            <a:lvl6pPr lvl="5" algn="l">
              <a:lnSpc>
                <a:spcPct val="100000"/>
              </a:lnSpc>
              <a:spcBef>
                <a:spcPts val="360"/>
              </a:spcBef>
              <a:spcAft>
                <a:spcPts val="0"/>
              </a:spcAft>
              <a:buSzPts val="1800"/>
              <a:buChar char="▪"/>
              <a:defRPr/>
            </a:lvl6pPr>
            <a:lvl7pPr lvl="6" algn="l">
              <a:lnSpc>
                <a:spcPct val="100000"/>
              </a:lnSpc>
              <a:spcBef>
                <a:spcPts val="360"/>
              </a:spcBef>
              <a:spcAft>
                <a:spcPts val="0"/>
              </a:spcAft>
              <a:buSzPts val="1800"/>
              <a:buChar char="▪"/>
              <a:defRPr/>
            </a:lvl7pPr>
            <a:lvl8pPr lvl="7" algn="l">
              <a:lnSpc>
                <a:spcPct val="100000"/>
              </a:lnSpc>
              <a:spcBef>
                <a:spcPts val="360"/>
              </a:spcBef>
              <a:spcAft>
                <a:spcPts val="0"/>
              </a:spcAft>
              <a:buSzPts val="1800"/>
              <a:buChar char="▪"/>
              <a:defRPr/>
            </a:lvl8pPr>
            <a:lvl9pPr lvl="8" algn="l">
              <a:lnSpc>
                <a:spcPct val="100000"/>
              </a:lnSpc>
              <a:spcBef>
                <a:spcPts val="360"/>
              </a:spcBef>
              <a:spcAft>
                <a:spcPts val="0"/>
              </a:spcAft>
              <a:buSzPts val="1800"/>
              <a:buChar char="▪"/>
              <a:defRPr/>
            </a:lvl9pPr>
          </a:lstStyle>
          <a:p/>
        </p:txBody>
      </p:sp>
      <p:sp>
        <p:nvSpPr>
          <p:cNvPr id="550" name="Google Shape;550;p67"/>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51" name="Google Shape;551;p6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52" name="Google Shape;552;p67"/>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1pPr>
            <a:lvl2pPr indent="0" lvl="1"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2pPr>
            <a:lvl3pPr indent="0" lvl="2"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3pPr>
            <a:lvl4pPr indent="0" lvl="3"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4pPr>
            <a:lvl5pPr indent="0" lvl="4"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5pPr>
            <a:lvl6pPr indent="0" lvl="5"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6pPr>
            <a:lvl7pPr indent="0" lvl="6"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7pPr>
            <a:lvl8pPr indent="0" lvl="7"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8pPr>
            <a:lvl9pPr indent="0" lvl="8"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m com Legenda" type="picTx">
  <p:cSld name="PICTURE_WITH_CAPTION_TEXT">
    <p:spTree>
      <p:nvGrpSpPr>
        <p:cNvPr id="76" name="Shape 76"/>
        <p:cNvGrpSpPr/>
        <p:nvPr/>
      </p:nvGrpSpPr>
      <p:grpSpPr>
        <a:xfrm>
          <a:off x="0" y="0"/>
          <a:ext cx="0" cy="0"/>
          <a:chOff x="0" y="0"/>
          <a:chExt cx="0" cy="0"/>
        </a:xfrm>
      </p:grpSpPr>
      <p:sp>
        <p:nvSpPr>
          <p:cNvPr id="77" name="Google Shape;77;p8"/>
          <p:cNvSpPr txBox="1"/>
          <p:nvPr>
            <p:ph type="title"/>
          </p:nvPr>
        </p:nvSpPr>
        <p:spPr>
          <a:xfrm>
            <a:off x="1792288" y="4800600"/>
            <a:ext cx="5486400" cy="5667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8" name="Google Shape;78;p8"/>
          <p:cNvSpPr/>
          <p:nvPr>
            <p:ph idx="2" type="pic"/>
          </p:nvPr>
        </p:nvSpPr>
        <p:spPr>
          <a:xfrm>
            <a:off x="1792288" y="612775"/>
            <a:ext cx="5486400" cy="41148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640"/>
              </a:spcBef>
              <a:spcAft>
                <a:spcPts val="0"/>
              </a:spcAft>
              <a:buClr>
                <a:schemeClr val="lt2"/>
              </a:buClr>
              <a:buSzPts val="2400"/>
              <a:buFont typeface="Noto Sans Symbols"/>
              <a:buNone/>
              <a:defRPr b="0" i="0" sz="3200" u="none" cap="none" strike="noStrike">
                <a:solidFill>
                  <a:schemeClr val="dk1"/>
                </a:solidFill>
                <a:latin typeface="Arial"/>
                <a:ea typeface="Arial"/>
                <a:cs typeface="Arial"/>
                <a:sym typeface="Arial"/>
              </a:defRPr>
            </a:lvl1pPr>
            <a:lvl2pPr lvl="1" marR="0" rtl="0" algn="l">
              <a:lnSpc>
                <a:spcPct val="100000"/>
              </a:lnSpc>
              <a:spcBef>
                <a:spcPts val="560"/>
              </a:spcBef>
              <a:spcAft>
                <a:spcPts val="0"/>
              </a:spcAft>
              <a:buClr>
                <a:schemeClr val="accent2"/>
              </a:buClr>
              <a:buSzPts val="2240"/>
              <a:buFont typeface="Noto Sans Symbols"/>
              <a:buNone/>
              <a:defRPr b="0" i="0" sz="2800" u="none" cap="none" strike="noStrike">
                <a:solidFill>
                  <a:schemeClr val="dk1"/>
                </a:solidFill>
                <a:latin typeface="Arial"/>
                <a:ea typeface="Arial"/>
                <a:cs typeface="Arial"/>
                <a:sym typeface="Arial"/>
              </a:defRPr>
            </a:lvl2pPr>
            <a:lvl3pPr lvl="2" marR="0" rtl="0" algn="l">
              <a:lnSpc>
                <a:spcPct val="100000"/>
              </a:lnSpc>
              <a:spcBef>
                <a:spcPts val="480"/>
              </a:spcBef>
              <a:spcAft>
                <a:spcPts val="0"/>
              </a:spcAft>
              <a:buClr>
                <a:schemeClr val="lt2"/>
              </a:buClr>
              <a:buSzPts val="1560"/>
              <a:buFont typeface="Noto Sans Symbols"/>
              <a:buNone/>
              <a:defRPr b="0" i="0" sz="2400" u="none" cap="none" strike="noStrike">
                <a:solidFill>
                  <a:schemeClr val="dk1"/>
                </a:solidFill>
                <a:latin typeface="Arial"/>
                <a:ea typeface="Arial"/>
                <a:cs typeface="Arial"/>
                <a:sym typeface="Arial"/>
              </a:defRPr>
            </a:lvl3pPr>
            <a:lvl4pPr lvl="3" marR="0" rtl="0" algn="l">
              <a:lnSpc>
                <a:spcPct val="100000"/>
              </a:lnSpc>
              <a:spcBef>
                <a:spcPts val="400"/>
              </a:spcBef>
              <a:spcAft>
                <a:spcPts val="0"/>
              </a:spcAft>
              <a:buClr>
                <a:schemeClr val="accent2"/>
              </a:buClr>
              <a:buSzPts val="1400"/>
              <a:buFont typeface="Noto Sans Symbols"/>
              <a:buNone/>
              <a:defRPr b="0" i="0" sz="2000" u="none" cap="none" strike="noStrike">
                <a:solidFill>
                  <a:schemeClr val="dk1"/>
                </a:solidFill>
                <a:latin typeface="Arial"/>
                <a:ea typeface="Arial"/>
                <a:cs typeface="Arial"/>
                <a:sym typeface="Arial"/>
              </a:defRPr>
            </a:lvl4pPr>
            <a:lvl5pPr lvl="4" marR="0" rtl="0" algn="l">
              <a:lnSpc>
                <a:spcPct val="100000"/>
              </a:lnSpc>
              <a:spcBef>
                <a:spcPts val="400"/>
              </a:spcBef>
              <a:spcAft>
                <a:spcPts val="0"/>
              </a:spcAft>
              <a:buClr>
                <a:schemeClr val="lt2"/>
              </a:buClr>
              <a:buSzPts val="2000"/>
              <a:buFont typeface="Noto Sans Symbols"/>
              <a:buNone/>
              <a:defRPr b="0" i="0" sz="2000" u="none" cap="none" strike="noStrike">
                <a:solidFill>
                  <a:schemeClr val="dk1"/>
                </a:solidFill>
                <a:latin typeface="Arial"/>
                <a:ea typeface="Arial"/>
                <a:cs typeface="Arial"/>
                <a:sym typeface="Arial"/>
              </a:defRPr>
            </a:lvl5pPr>
            <a:lvl6pPr lvl="5" marR="0" rtl="0" algn="l">
              <a:lnSpc>
                <a:spcPct val="100000"/>
              </a:lnSpc>
              <a:spcBef>
                <a:spcPts val="400"/>
              </a:spcBef>
              <a:spcAft>
                <a:spcPts val="0"/>
              </a:spcAft>
              <a:buClr>
                <a:schemeClr val="lt2"/>
              </a:buClr>
              <a:buSzPts val="2000"/>
              <a:buFont typeface="Noto Sans Symbols"/>
              <a:buNone/>
              <a:defRPr b="0" i="0" sz="2000" u="none" cap="none" strike="noStrike">
                <a:solidFill>
                  <a:schemeClr val="dk1"/>
                </a:solidFill>
                <a:latin typeface="Arial"/>
                <a:ea typeface="Arial"/>
                <a:cs typeface="Arial"/>
                <a:sym typeface="Arial"/>
              </a:defRPr>
            </a:lvl6pPr>
            <a:lvl7pPr lvl="6" marR="0" rtl="0" algn="l">
              <a:lnSpc>
                <a:spcPct val="100000"/>
              </a:lnSpc>
              <a:spcBef>
                <a:spcPts val="400"/>
              </a:spcBef>
              <a:spcAft>
                <a:spcPts val="0"/>
              </a:spcAft>
              <a:buClr>
                <a:schemeClr val="lt2"/>
              </a:buClr>
              <a:buSzPts val="2000"/>
              <a:buFont typeface="Noto Sans Symbols"/>
              <a:buNone/>
              <a:defRPr b="0" i="0" sz="2000" u="none" cap="none" strike="noStrike">
                <a:solidFill>
                  <a:schemeClr val="dk1"/>
                </a:solidFill>
                <a:latin typeface="Arial"/>
                <a:ea typeface="Arial"/>
                <a:cs typeface="Arial"/>
                <a:sym typeface="Arial"/>
              </a:defRPr>
            </a:lvl7pPr>
            <a:lvl8pPr lvl="7" marR="0" rtl="0" algn="l">
              <a:lnSpc>
                <a:spcPct val="100000"/>
              </a:lnSpc>
              <a:spcBef>
                <a:spcPts val="400"/>
              </a:spcBef>
              <a:spcAft>
                <a:spcPts val="0"/>
              </a:spcAft>
              <a:buClr>
                <a:schemeClr val="lt2"/>
              </a:buClr>
              <a:buSzPts val="2000"/>
              <a:buFont typeface="Noto Sans Symbols"/>
              <a:buNone/>
              <a:defRPr b="0" i="0" sz="2000" u="none" cap="none" strike="noStrike">
                <a:solidFill>
                  <a:schemeClr val="dk1"/>
                </a:solidFill>
                <a:latin typeface="Arial"/>
                <a:ea typeface="Arial"/>
                <a:cs typeface="Arial"/>
                <a:sym typeface="Arial"/>
              </a:defRPr>
            </a:lvl8pPr>
            <a:lvl9pPr lvl="8" marR="0" rtl="0" algn="l">
              <a:lnSpc>
                <a:spcPct val="100000"/>
              </a:lnSpc>
              <a:spcBef>
                <a:spcPts val="400"/>
              </a:spcBef>
              <a:spcAft>
                <a:spcPts val="0"/>
              </a:spcAft>
              <a:buClr>
                <a:schemeClr val="lt2"/>
              </a:buClr>
              <a:buSzPts val="2000"/>
              <a:buFont typeface="Noto Sans Symbols"/>
              <a:buNone/>
              <a:defRPr b="0" i="0" sz="2000" u="none" cap="none" strike="noStrike">
                <a:solidFill>
                  <a:schemeClr val="dk1"/>
                </a:solidFill>
                <a:latin typeface="Arial"/>
                <a:ea typeface="Arial"/>
                <a:cs typeface="Arial"/>
                <a:sym typeface="Arial"/>
              </a:defRPr>
            </a:lvl9pPr>
          </a:lstStyle>
          <a:p/>
        </p:txBody>
      </p:sp>
      <p:sp>
        <p:nvSpPr>
          <p:cNvPr id="79" name="Google Shape;79;p8"/>
          <p:cNvSpPr txBox="1"/>
          <p:nvPr>
            <p:ph idx="1" type="body"/>
          </p:nvPr>
        </p:nvSpPr>
        <p:spPr>
          <a:xfrm>
            <a:off x="1792288" y="5367338"/>
            <a:ext cx="5486400" cy="80490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SzPts val="1050"/>
              <a:buNone/>
              <a:defRPr sz="1400"/>
            </a:lvl1pPr>
            <a:lvl2pPr indent="-228600" lvl="1" marL="914400" algn="l">
              <a:lnSpc>
                <a:spcPct val="100000"/>
              </a:lnSpc>
              <a:spcBef>
                <a:spcPts val="240"/>
              </a:spcBef>
              <a:spcAft>
                <a:spcPts val="0"/>
              </a:spcAft>
              <a:buSzPts val="960"/>
              <a:buNone/>
              <a:defRPr sz="1200"/>
            </a:lvl2pPr>
            <a:lvl3pPr indent="-228600" lvl="2" marL="1371600" algn="l">
              <a:lnSpc>
                <a:spcPct val="100000"/>
              </a:lnSpc>
              <a:spcBef>
                <a:spcPts val="200"/>
              </a:spcBef>
              <a:spcAft>
                <a:spcPts val="0"/>
              </a:spcAft>
              <a:buSzPts val="650"/>
              <a:buNone/>
              <a:defRPr sz="1000"/>
            </a:lvl3pPr>
            <a:lvl4pPr indent="-228600" lvl="3" marL="1828800" algn="l">
              <a:lnSpc>
                <a:spcPct val="100000"/>
              </a:lnSpc>
              <a:spcBef>
                <a:spcPts val="180"/>
              </a:spcBef>
              <a:spcAft>
                <a:spcPts val="0"/>
              </a:spcAft>
              <a:buSzPts val="630"/>
              <a:buNone/>
              <a:defRPr sz="900"/>
            </a:lvl4pPr>
            <a:lvl5pPr indent="-228600" lvl="4" marL="2286000" algn="l">
              <a:lnSpc>
                <a:spcPct val="100000"/>
              </a:lnSpc>
              <a:spcBef>
                <a:spcPts val="180"/>
              </a:spcBef>
              <a:spcAft>
                <a:spcPts val="0"/>
              </a:spcAft>
              <a:buSzPts val="900"/>
              <a:buNone/>
              <a:defRPr sz="900"/>
            </a:lvl5pPr>
            <a:lvl6pPr indent="-228600" lvl="5" marL="2743200" algn="l">
              <a:lnSpc>
                <a:spcPct val="100000"/>
              </a:lnSpc>
              <a:spcBef>
                <a:spcPts val="180"/>
              </a:spcBef>
              <a:spcAft>
                <a:spcPts val="0"/>
              </a:spcAft>
              <a:buSzPts val="900"/>
              <a:buNone/>
              <a:defRPr sz="900"/>
            </a:lvl6pPr>
            <a:lvl7pPr indent="-228600" lvl="6" marL="3200400" algn="l">
              <a:lnSpc>
                <a:spcPct val="100000"/>
              </a:lnSpc>
              <a:spcBef>
                <a:spcPts val="180"/>
              </a:spcBef>
              <a:spcAft>
                <a:spcPts val="0"/>
              </a:spcAft>
              <a:buSzPts val="900"/>
              <a:buNone/>
              <a:defRPr sz="900"/>
            </a:lvl7pPr>
            <a:lvl8pPr indent="-228600" lvl="7" marL="3657600" algn="l">
              <a:lnSpc>
                <a:spcPct val="100000"/>
              </a:lnSpc>
              <a:spcBef>
                <a:spcPts val="180"/>
              </a:spcBef>
              <a:spcAft>
                <a:spcPts val="0"/>
              </a:spcAft>
              <a:buSzPts val="900"/>
              <a:buNone/>
              <a:defRPr sz="900"/>
            </a:lvl8pPr>
            <a:lvl9pPr indent="-228600" lvl="8" marL="4114800" algn="l">
              <a:lnSpc>
                <a:spcPct val="100000"/>
              </a:lnSpc>
              <a:spcBef>
                <a:spcPts val="180"/>
              </a:spcBef>
              <a:spcAft>
                <a:spcPts val="0"/>
              </a:spcAft>
              <a:buSzPts val="900"/>
              <a:buNone/>
              <a:defRPr sz="900"/>
            </a:lvl9pPr>
          </a:lstStyle>
          <a:p/>
        </p:txBody>
      </p:sp>
      <p:sp>
        <p:nvSpPr>
          <p:cNvPr id="80" name="Google Shape;80;p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1" name="Google Shape;81;p8"/>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1pPr>
            <a:lvl2pPr indent="0" lvl="1"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2pPr>
            <a:lvl3pPr indent="0" lvl="2"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3pPr>
            <a:lvl4pPr indent="0" lvl="3"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4pPr>
            <a:lvl5pPr indent="0" lvl="4"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5pPr>
            <a:lvl6pPr indent="0" lvl="5"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6pPr>
            <a:lvl7pPr indent="0" lvl="6"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7pPr>
            <a:lvl8pPr indent="0" lvl="7"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8pPr>
            <a:lvl9pPr indent="0" lvl="8"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82" name="Google Shape;82;p8"/>
          <p:cNvSpPr txBox="1"/>
          <p:nvPr>
            <p:ph idx="10" type="dt"/>
          </p:nvPr>
        </p:nvSpPr>
        <p:spPr>
          <a:xfrm>
            <a:off x="457200" y="6245225"/>
            <a:ext cx="2133600" cy="4761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m branco" type="blank">
  <p:cSld name="BLANK">
    <p:spTree>
      <p:nvGrpSpPr>
        <p:cNvPr id="569" name="Shape 569"/>
        <p:cNvGrpSpPr/>
        <p:nvPr/>
      </p:nvGrpSpPr>
      <p:grpSpPr>
        <a:xfrm>
          <a:off x="0" y="0"/>
          <a:ext cx="0" cy="0"/>
          <a:chOff x="0" y="0"/>
          <a:chExt cx="0" cy="0"/>
        </a:xfrm>
      </p:grpSpPr>
      <p:sp>
        <p:nvSpPr>
          <p:cNvPr id="570" name="Google Shape;570;p6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1" name="Google Shape;571;p69"/>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1pPr>
            <a:lvl2pPr indent="0" lvl="1"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2pPr>
            <a:lvl3pPr indent="0" lvl="2"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3pPr>
            <a:lvl4pPr indent="0" lvl="3"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4pPr>
            <a:lvl5pPr indent="0" lvl="4"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5pPr>
            <a:lvl6pPr indent="0" lvl="5"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6pPr>
            <a:lvl7pPr indent="0" lvl="6"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7pPr>
            <a:lvl8pPr indent="0" lvl="7"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8pPr>
            <a:lvl9pPr indent="0" lvl="8"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572" name="Google Shape;572;p6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e conteúdo" type="obj">
  <p:cSld name="OBJECT">
    <p:spTree>
      <p:nvGrpSpPr>
        <p:cNvPr id="573" name="Shape 573"/>
        <p:cNvGrpSpPr/>
        <p:nvPr/>
      </p:nvGrpSpPr>
      <p:grpSpPr>
        <a:xfrm>
          <a:off x="0" y="0"/>
          <a:ext cx="0" cy="0"/>
          <a:chOff x="0" y="0"/>
          <a:chExt cx="0" cy="0"/>
        </a:xfrm>
      </p:grpSpPr>
      <p:sp>
        <p:nvSpPr>
          <p:cNvPr id="574" name="Google Shape;574;p70"/>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5" name="Google Shape;575;p70"/>
          <p:cNvSpPr txBox="1"/>
          <p:nvPr>
            <p:ph idx="1" type="body"/>
          </p:nvPr>
        </p:nvSpPr>
        <p:spPr>
          <a:xfrm>
            <a:off x="457200" y="1981200"/>
            <a:ext cx="8229600" cy="3886200"/>
          </a:xfrm>
          <a:prstGeom prst="rect">
            <a:avLst/>
          </a:prstGeom>
          <a:noFill/>
          <a:ln>
            <a:noFill/>
          </a:ln>
        </p:spPr>
        <p:txBody>
          <a:bodyPr anchorCtr="0" anchor="t" bIns="45700" lIns="91425" spcFirstLastPara="1" rIns="91425" wrap="square" tIns="45700">
            <a:noAutofit/>
          </a:bodyPr>
          <a:lstStyle>
            <a:lvl1pPr indent="-314325" lvl="0" marL="457200" algn="l">
              <a:lnSpc>
                <a:spcPct val="100000"/>
              </a:lnSpc>
              <a:spcBef>
                <a:spcPts val="360"/>
              </a:spcBef>
              <a:spcAft>
                <a:spcPts val="0"/>
              </a:spcAft>
              <a:buSzPts val="1350"/>
              <a:buChar char="■"/>
              <a:defRPr/>
            </a:lvl1pPr>
            <a:lvl2pPr indent="-320040" lvl="1" marL="914400" algn="l">
              <a:lnSpc>
                <a:spcPct val="100000"/>
              </a:lnSpc>
              <a:spcBef>
                <a:spcPts val="360"/>
              </a:spcBef>
              <a:spcAft>
                <a:spcPts val="0"/>
              </a:spcAft>
              <a:buSzPts val="1440"/>
              <a:buChar char="◻"/>
              <a:defRPr/>
            </a:lvl2pPr>
            <a:lvl3pPr indent="-302894" lvl="2" marL="1371600" algn="l">
              <a:lnSpc>
                <a:spcPct val="100000"/>
              </a:lnSpc>
              <a:spcBef>
                <a:spcPts val="360"/>
              </a:spcBef>
              <a:spcAft>
                <a:spcPts val="0"/>
              </a:spcAft>
              <a:buSzPts val="1170"/>
              <a:buChar char="■"/>
              <a:defRPr/>
            </a:lvl3pPr>
            <a:lvl4pPr indent="-308610" lvl="3" marL="1828800" algn="l">
              <a:lnSpc>
                <a:spcPct val="100000"/>
              </a:lnSpc>
              <a:spcBef>
                <a:spcPts val="360"/>
              </a:spcBef>
              <a:spcAft>
                <a:spcPts val="0"/>
              </a:spcAft>
              <a:buSzPts val="1260"/>
              <a:buChar char="◻"/>
              <a:defRPr/>
            </a:lvl4pPr>
            <a:lvl5pPr indent="-342900" lvl="4" marL="2286000" algn="l">
              <a:lnSpc>
                <a:spcPct val="100000"/>
              </a:lnSpc>
              <a:spcBef>
                <a:spcPts val="360"/>
              </a:spcBef>
              <a:spcAft>
                <a:spcPts val="0"/>
              </a:spcAft>
              <a:buSzPts val="1800"/>
              <a:buChar char="▪"/>
              <a:defRPr/>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576" name="Google Shape;576;p7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7" name="Google Shape;577;p70"/>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1pPr>
            <a:lvl2pPr indent="0" lvl="1"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2pPr>
            <a:lvl3pPr indent="0" lvl="2"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3pPr>
            <a:lvl4pPr indent="0" lvl="3"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4pPr>
            <a:lvl5pPr indent="0" lvl="4"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5pPr>
            <a:lvl6pPr indent="0" lvl="5"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6pPr>
            <a:lvl7pPr indent="0" lvl="6"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7pPr>
            <a:lvl8pPr indent="0" lvl="7"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8pPr>
            <a:lvl9pPr indent="0" lvl="8"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578" name="Google Shape;578;p7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texto e conteúdo" type="txAndObj">
  <p:cSld name="TEXT_AND_OBJECT">
    <p:spTree>
      <p:nvGrpSpPr>
        <p:cNvPr id="579" name="Shape 579"/>
        <p:cNvGrpSpPr/>
        <p:nvPr/>
      </p:nvGrpSpPr>
      <p:grpSpPr>
        <a:xfrm>
          <a:off x="0" y="0"/>
          <a:ext cx="0" cy="0"/>
          <a:chOff x="0" y="0"/>
          <a:chExt cx="0" cy="0"/>
        </a:xfrm>
      </p:grpSpPr>
      <p:sp>
        <p:nvSpPr>
          <p:cNvPr id="580" name="Google Shape;580;p71"/>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1" name="Google Shape;581;p71"/>
          <p:cNvSpPr txBox="1"/>
          <p:nvPr>
            <p:ph idx="1" type="body"/>
          </p:nvPr>
        </p:nvSpPr>
        <p:spPr>
          <a:xfrm>
            <a:off x="457200" y="1981200"/>
            <a:ext cx="4038600" cy="3886200"/>
          </a:xfrm>
          <a:prstGeom prst="rect">
            <a:avLst/>
          </a:prstGeom>
          <a:noFill/>
          <a:ln>
            <a:noFill/>
          </a:ln>
        </p:spPr>
        <p:txBody>
          <a:bodyPr anchorCtr="0" anchor="t" bIns="45700" lIns="91425" spcFirstLastPara="1" rIns="91425" wrap="square" tIns="45700">
            <a:noAutofit/>
          </a:bodyPr>
          <a:lstStyle>
            <a:lvl1pPr indent="-314325" lvl="0" marL="457200" algn="l">
              <a:lnSpc>
                <a:spcPct val="100000"/>
              </a:lnSpc>
              <a:spcBef>
                <a:spcPts val="360"/>
              </a:spcBef>
              <a:spcAft>
                <a:spcPts val="0"/>
              </a:spcAft>
              <a:buSzPts val="1350"/>
              <a:buChar char="■"/>
              <a:defRPr/>
            </a:lvl1pPr>
            <a:lvl2pPr indent="-320040" lvl="1" marL="914400" algn="l">
              <a:lnSpc>
                <a:spcPct val="100000"/>
              </a:lnSpc>
              <a:spcBef>
                <a:spcPts val="360"/>
              </a:spcBef>
              <a:spcAft>
                <a:spcPts val="0"/>
              </a:spcAft>
              <a:buSzPts val="1440"/>
              <a:buChar char="◻"/>
              <a:defRPr/>
            </a:lvl2pPr>
            <a:lvl3pPr indent="-302894" lvl="2" marL="1371600" algn="l">
              <a:lnSpc>
                <a:spcPct val="100000"/>
              </a:lnSpc>
              <a:spcBef>
                <a:spcPts val="360"/>
              </a:spcBef>
              <a:spcAft>
                <a:spcPts val="0"/>
              </a:spcAft>
              <a:buSzPts val="1170"/>
              <a:buChar char="■"/>
              <a:defRPr/>
            </a:lvl3pPr>
            <a:lvl4pPr indent="-308610" lvl="3" marL="1828800" algn="l">
              <a:lnSpc>
                <a:spcPct val="100000"/>
              </a:lnSpc>
              <a:spcBef>
                <a:spcPts val="360"/>
              </a:spcBef>
              <a:spcAft>
                <a:spcPts val="0"/>
              </a:spcAft>
              <a:buSzPts val="1260"/>
              <a:buChar char="◻"/>
              <a:defRPr/>
            </a:lvl4pPr>
            <a:lvl5pPr indent="-342900" lvl="4" marL="2286000" algn="l">
              <a:lnSpc>
                <a:spcPct val="100000"/>
              </a:lnSpc>
              <a:spcBef>
                <a:spcPts val="360"/>
              </a:spcBef>
              <a:spcAft>
                <a:spcPts val="0"/>
              </a:spcAft>
              <a:buSzPts val="1800"/>
              <a:buChar char="▪"/>
              <a:defRPr/>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582" name="Google Shape;582;p71"/>
          <p:cNvSpPr txBox="1"/>
          <p:nvPr>
            <p:ph idx="2" type="body"/>
          </p:nvPr>
        </p:nvSpPr>
        <p:spPr>
          <a:xfrm>
            <a:off x="4648200" y="1981200"/>
            <a:ext cx="4038600" cy="3886200"/>
          </a:xfrm>
          <a:prstGeom prst="rect">
            <a:avLst/>
          </a:prstGeom>
          <a:noFill/>
          <a:ln>
            <a:noFill/>
          </a:ln>
        </p:spPr>
        <p:txBody>
          <a:bodyPr anchorCtr="0" anchor="t" bIns="45700" lIns="91425" spcFirstLastPara="1" rIns="91425" wrap="square" tIns="45700">
            <a:noAutofit/>
          </a:bodyPr>
          <a:lstStyle>
            <a:lvl1pPr indent="-314325" lvl="0" marL="457200" algn="l">
              <a:lnSpc>
                <a:spcPct val="100000"/>
              </a:lnSpc>
              <a:spcBef>
                <a:spcPts val="360"/>
              </a:spcBef>
              <a:spcAft>
                <a:spcPts val="0"/>
              </a:spcAft>
              <a:buSzPts val="1350"/>
              <a:buChar char="■"/>
              <a:defRPr/>
            </a:lvl1pPr>
            <a:lvl2pPr indent="-320040" lvl="1" marL="914400" algn="l">
              <a:lnSpc>
                <a:spcPct val="100000"/>
              </a:lnSpc>
              <a:spcBef>
                <a:spcPts val="360"/>
              </a:spcBef>
              <a:spcAft>
                <a:spcPts val="0"/>
              </a:spcAft>
              <a:buSzPts val="1440"/>
              <a:buChar char="◻"/>
              <a:defRPr/>
            </a:lvl2pPr>
            <a:lvl3pPr indent="-302894" lvl="2" marL="1371600" algn="l">
              <a:lnSpc>
                <a:spcPct val="100000"/>
              </a:lnSpc>
              <a:spcBef>
                <a:spcPts val="360"/>
              </a:spcBef>
              <a:spcAft>
                <a:spcPts val="0"/>
              </a:spcAft>
              <a:buSzPts val="1170"/>
              <a:buChar char="■"/>
              <a:defRPr/>
            </a:lvl3pPr>
            <a:lvl4pPr indent="-308610" lvl="3" marL="1828800" algn="l">
              <a:lnSpc>
                <a:spcPct val="100000"/>
              </a:lnSpc>
              <a:spcBef>
                <a:spcPts val="360"/>
              </a:spcBef>
              <a:spcAft>
                <a:spcPts val="0"/>
              </a:spcAft>
              <a:buSzPts val="1260"/>
              <a:buChar char="◻"/>
              <a:defRPr/>
            </a:lvl4pPr>
            <a:lvl5pPr indent="-342900" lvl="4" marL="2286000" algn="l">
              <a:lnSpc>
                <a:spcPct val="100000"/>
              </a:lnSpc>
              <a:spcBef>
                <a:spcPts val="360"/>
              </a:spcBef>
              <a:spcAft>
                <a:spcPts val="0"/>
              </a:spcAft>
              <a:buSzPts val="1800"/>
              <a:buChar char="▪"/>
              <a:defRPr/>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583" name="Google Shape;583;p7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4" name="Google Shape;584;p71"/>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1pPr>
            <a:lvl2pPr indent="0" lvl="1"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2pPr>
            <a:lvl3pPr indent="0" lvl="2"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3pPr>
            <a:lvl4pPr indent="0" lvl="3"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4pPr>
            <a:lvl5pPr indent="0" lvl="4"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5pPr>
            <a:lvl6pPr indent="0" lvl="5"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6pPr>
            <a:lvl7pPr indent="0" lvl="6"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7pPr>
            <a:lvl8pPr indent="0" lvl="7"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8pPr>
            <a:lvl9pPr indent="0" lvl="8"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585" name="Google Shape;585;p7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e texto verticais" type="vertTitleAndTx">
  <p:cSld name="VERTICAL_TITLE_AND_VERTICAL_TEXT">
    <p:spTree>
      <p:nvGrpSpPr>
        <p:cNvPr id="586" name="Shape 586"/>
        <p:cNvGrpSpPr/>
        <p:nvPr/>
      </p:nvGrpSpPr>
      <p:grpSpPr>
        <a:xfrm>
          <a:off x="0" y="0"/>
          <a:ext cx="0" cy="0"/>
          <a:chOff x="0" y="0"/>
          <a:chExt cx="0" cy="0"/>
        </a:xfrm>
      </p:grpSpPr>
      <p:sp>
        <p:nvSpPr>
          <p:cNvPr id="587" name="Google Shape;587;p72"/>
          <p:cNvSpPr txBox="1"/>
          <p:nvPr>
            <p:ph type="title"/>
          </p:nvPr>
        </p:nvSpPr>
        <p:spPr>
          <a:xfrm rot="5400000">
            <a:off x="4953000" y="2133600"/>
            <a:ext cx="5410200" cy="20574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8" name="Google Shape;588;p72"/>
          <p:cNvSpPr txBox="1"/>
          <p:nvPr>
            <p:ph idx="1" type="body"/>
          </p:nvPr>
        </p:nvSpPr>
        <p:spPr>
          <a:xfrm rot="5400000">
            <a:off x="762000" y="152400"/>
            <a:ext cx="5410200" cy="6019800"/>
          </a:xfrm>
          <a:prstGeom prst="rect">
            <a:avLst/>
          </a:prstGeom>
          <a:noFill/>
          <a:ln>
            <a:noFill/>
          </a:ln>
        </p:spPr>
        <p:txBody>
          <a:bodyPr anchorCtr="0" anchor="t" bIns="45700" lIns="91425" spcFirstLastPara="1" rIns="91425" wrap="square" tIns="45700">
            <a:noAutofit/>
          </a:bodyPr>
          <a:lstStyle>
            <a:lvl1pPr indent="-314325" lvl="0" marL="457200" algn="l">
              <a:lnSpc>
                <a:spcPct val="100000"/>
              </a:lnSpc>
              <a:spcBef>
                <a:spcPts val="360"/>
              </a:spcBef>
              <a:spcAft>
                <a:spcPts val="0"/>
              </a:spcAft>
              <a:buSzPts val="1350"/>
              <a:buChar char="■"/>
              <a:defRPr/>
            </a:lvl1pPr>
            <a:lvl2pPr indent="-320040" lvl="1" marL="914400" algn="l">
              <a:lnSpc>
                <a:spcPct val="100000"/>
              </a:lnSpc>
              <a:spcBef>
                <a:spcPts val="360"/>
              </a:spcBef>
              <a:spcAft>
                <a:spcPts val="0"/>
              </a:spcAft>
              <a:buSzPts val="1440"/>
              <a:buChar char="◻"/>
              <a:defRPr/>
            </a:lvl2pPr>
            <a:lvl3pPr indent="-302894" lvl="2" marL="1371600" algn="l">
              <a:lnSpc>
                <a:spcPct val="100000"/>
              </a:lnSpc>
              <a:spcBef>
                <a:spcPts val="360"/>
              </a:spcBef>
              <a:spcAft>
                <a:spcPts val="0"/>
              </a:spcAft>
              <a:buSzPts val="1170"/>
              <a:buChar char="■"/>
              <a:defRPr/>
            </a:lvl3pPr>
            <a:lvl4pPr indent="-308610" lvl="3" marL="1828800" algn="l">
              <a:lnSpc>
                <a:spcPct val="100000"/>
              </a:lnSpc>
              <a:spcBef>
                <a:spcPts val="360"/>
              </a:spcBef>
              <a:spcAft>
                <a:spcPts val="0"/>
              </a:spcAft>
              <a:buSzPts val="1260"/>
              <a:buChar char="◻"/>
              <a:defRPr/>
            </a:lvl4pPr>
            <a:lvl5pPr indent="-342900" lvl="4" marL="2286000" algn="l">
              <a:lnSpc>
                <a:spcPct val="100000"/>
              </a:lnSpc>
              <a:spcBef>
                <a:spcPts val="360"/>
              </a:spcBef>
              <a:spcAft>
                <a:spcPts val="0"/>
              </a:spcAft>
              <a:buSzPts val="1800"/>
              <a:buChar char="▪"/>
              <a:defRPr/>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589" name="Google Shape;589;p7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0" name="Google Shape;590;p72"/>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1pPr>
            <a:lvl2pPr indent="0" lvl="1"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2pPr>
            <a:lvl3pPr indent="0" lvl="2"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3pPr>
            <a:lvl4pPr indent="0" lvl="3"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4pPr>
            <a:lvl5pPr indent="0" lvl="4"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5pPr>
            <a:lvl6pPr indent="0" lvl="5"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6pPr>
            <a:lvl7pPr indent="0" lvl="6"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7pPr>
            <a:lvl8pPr indent="0" lvl="7"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8pPr>
            <a:lvl9pPr indent="0" lvl="8"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591" name="Google Shape;591;p7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e texto vertical" type="vertTx">
  <p:cSld name="VERTICAL_TEXT">
    <p:spTree>
      <p:nvGrpSpPr>
        <p:cNvPr id="592" name="Shape 592"/>
        <p:cNvGrpSpPr/>
        <p:nvPr/>
      </p:nvGrpSpPr>
      <p:grpSpPr>
        <a:xfrm>
          <a:off x="0" y="0"/>
          <a:ext cx="0" cy="0"/>
          <a:chOff x="0" y="0"/>
          <a:chExt cx="0" cy="0"/>
        </a:xfrm>
      </p:grpSpPr>
      <p:sp>
        <p:nvSpPr>
          <p:cNvPr id="593" name="Google Shape;593;p73"/>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4" name="Google Shape;594;p73"/>
          <p:cNvSpPr txBox="1"/>
          <p:nvPr>
            <p:ph idx="1" type="body"/>
          </p:nvPr>
        </p:nvSpPr>
        <p:spPr>
          <a:xfrm rot="5400000">
            <a:off x="2628900" y="-190500"/>
            <a:ext cx="3886200" cy="8229600"/>
          </a:xfrm>
          <a:prstGeom prst="rect">
            <a:avLst/>
          </a:prstGeom>
          <a:noFill/>
          <a:ln>
            <a:noFill/>
          </a:ln>
        </p:spPr>
        <p:txBody>
          <a:bodyPr anchorCtr="0" anchor="t" bIns="45700" lIns="91425" spcFirstLastPara="1" rIns="91425" wrap="square" tIns="45700">
            <a:noAutofit/>
          </a:bodyPr>
          <a:lstStyle>
            <a:lvl1pPr indent="-314325" lvl="0" marL="457200" algn="l">
              <a:lnSpc>
                <a:spcPct val="100000"/>
              </a:lnSpc>
              <a:spcBef>
                <a:spcPts val="360"/>
              </a:spcBef>
              <a:spcAft>
                <a:spcPts val="0"/>
              </a:spcAft>
              <a:buSzPts val="1350"/>
              <a:buChar char="■"/>
              <a:defRPr/>
            </a:lvl1pPr>
            <a:lvl2pPr indent="-320040" lvl="1" marL="914400" algn="l">
              <a:lnSpc>
                <a:spcPct val="100000"/>
              </a:lnSpc>
              <a:spcBef>
                <a:spcPts val="360"/>
              </a:spcBef>
              <a:spcAft>
                <a:spcPts val="0"/>
              </a:spcAft>
              <a:buSzPts val="1440"/>
              <a:buChar char="◻"/>
              <a:defRPr/>
            </a:lvl2pPr>
            <a:lvl3pPr indent="-302894" lvl="2" marL="1371600" algn="l">
              <a:lnSpc>
                <a:spcPct val="100000"/>
              </a:lnSpc>
              <a:spcBef>
                <a:spcPts val="360"/>
              </a:spcBef>
              <a:spcAft>
                <a:spcPts val="0"/>
              </a:spcAft>
              <a:buSzPts val="1170"/>
              <a:buChar char="■"/>
              <a:defRPr/>
            </a:lvl3pPr>
            <a:lvl4pPr indent="-308610" lvl="3" marL="1828800" algn="l">
              <a:lnSpc>
                <a:spcPct val="100000"/>
              </a:lnSpc>
              <a:spcBef>
                <a:spcPts val="360"/>
              </a:spcBef>
              <a:spcAft>
                <a:spcPts val="0"/>
              </a:spcAft>
              <a:buSzPts val="1260"/>
              <a:buChar char="◻"/>
              <a:defRPr/>
            </a:lvl4pPr>
            <a:lvl5pPr indent="-342900" lvl="4" marL="2286000" algn="l">
              <a:lnSpc>
                <a:spcPct val="100000"/>
              </a:lnSpc>
              <a:spcBef>
                <a:spcPts val="360"/>
              </a:spcBef>
              <a:spcAft>
                <a:spcPts val="0"/>
              </a:spcAft>
              <a:buSzPts val="1800"/>
              <a:buChar char="▪"/>
              <a:defRPr/>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595" name="Google Shape;595;p7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6" name="Google Shape;596;p7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1pPr>
            <a:lvl2pPr indent="0" lvl="1"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2pPr>
            <a:lvl3pPr indent="0" lvl="2"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3pPr>
            <a:lvl4pPr indent="0" lvl="3"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4pPr>
            <a:lvl5pPr indent="0" lvl="4"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5pPr>
            <a:lvl6pPr indent="0" lvl="5"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6pPr>
            <a:lvl7pPr indent="0" lvl="6"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7pPr>
            <a:lvl8pPr indent="0" lvl="7"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8pPr>
            <a:lvl9pPr indent="0" lvl="8"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597" name="Google Shape;597;p7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m com Legenda" type="picTx">
  <p:cSld name="PICTURE_WITH_CAPTION_TEXT">
    <p:spTree>
      <p:nvGrpSpPr>
        <p:cNvPr id="598" name="Shape 598"/>
        <p:cNvGrpSpPr/>
        <p:nvPr/>
      </p:nvGrpSpPr>
      <p:grpSpPr>
        <a:xfrm>
          <a:off x="0" y="0"/>
          <a:ext cx="0" cy="0"/>
          <a:chOff x="0" y="0"/>
          <a:chExt cx="0" cy="0"/>
        </a:xfrm>
      </p:grpSpPr>
      <p:sp>
        <p:nvSpPr>
          <p:cNvPr id="599" name="Google Shape;599;p74"/>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0" name="Google Shape;600;p74"/>
          <p:cNvSpPr/>
          <p:nvPr>
            <p:ph idx="2" type="pic"/>
          </p:nvPr>
        </p:nvSpPr>
        <p:spPr>
          <a:xfrm>
            <a:off x="1792288" y="612775"/>
            <a:ext cx="5486400" cy="41148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640"/>
              </a:spcBef>
              <a:spcAft>
                <a:spcPts val="0"/>
              </a:spcAft>
              <a:buClr>
                <a:schemeClr val="lt2"/>
              </a:buClr>
              <a:buSzPts val="2400"/>
              <a:buFont typeface="Noto Sans Symbols"/>
              <a:buNone/>
              <a:defRPr b="0" i="0" sz="3200" u="none" cap="none" strike="noStrike">
                <a:solidFill>
                  <a:schemeClr val="dk1"/>
                </a:solidFill>
                <a:latin typeface="Arial"/>
                <a:ea typeface="Arial"/>
                <a:cs typeface="Arial"/>
                <a:sym typeface="Arial"/>
              </a:defRPr>
            </a:lvl1pPr>
            <a:lvl2pPr lvl="1" marR="0" rtl="0" algn="l">
              <a:lnSpc>
                <a:spcPct val="100000"/>
              </a:lnSpc>
              <a:spcBef>
                <a:spcPts val="560"/>
              </a:spcBef>
              <a:spcAft>
                <a:spcPts val="0"/>
              </a:spcAft>
              <a:buClr>
                <a:schemeClr val="accent2"/>
              </a:buClr>
              <a:buSzPts val="2240"/>
              <a:buFont typeface="Noto Sans Symbols"/>
              <a:buNone/>
              <a:defRPr b="0" i="0" sz="2800" u="none" cap="none" strike="noStrike">
                <a:solidFill>
                  <a:schemeClr val="dk1"/>
                </a:solidFill>
                <a:latin typeface="Arial"/>
                <a:ea typeface="Arial"/>
                <a:cs typeface="Arial"/>
                <a:sym typeface="Arial"/>
              </a:defRPr>
            </a:lvl2pPr>
            <a:lvl3pPr lvl="2" marR="0" rtl="0" algn="l">
              <a:lnSpc>
                <a:spcPct val="100000"/>
              </a:lnSpc>
              <a:spcBef>
                <a:spcPts val="480"/>
              </a:spcBef>
              <a:spcAft>
                <a:spcPts val="0"/>
              </a:spcAft>
              <a:buClr>
                <a:schemeClr val="lt2"/>
              </a:buClr>
              <a:buSzPts val="1560"/>
              <a:buFont typeface="Noto Sans Symbols"/>
              <a:buNone/>
              <a:defRPr b="0" i="0" sz="2400" u="none" cap="none" strike="noStrike">
                <a:solidFill>
                  <a:schemeClr val="dk1"/>
                </a:solidFill>
                <a:latin typeface="Arial"/>
                <a:ea typeface="Arial"/>
                <a:cs typeface="Arial"/>
                <a:sym typeface="Arial"/>
              </a:defRPr>
            </a:lvl3pPr>
            <a:lvl4pPr lvl="3" marR="0" rtl="0" algn="l">
              <a:lnSpc>
                <a:spcPct val="100000"/>
              </a:lnSpc>
              <a:spcBef>
                <a:spcPts val="400"/>
              </a:spcBef>
              <a:spcAft>
                <a:spcPts val="0"/>
              </a:spcAft>
              <a:buClr>
                <a:schemeClr val="accent2"/>
              </a:buClr>
              <a:buSzPts val="1400"/>
              <a:buFont typeface="Noto Sans Symbols"/>
              <a:buNone/>
              <a:defRPr b="0" i="0" sz="2000" u="none" cap="none" strike="noStrike">
                <a:solidFill>
                  <a:schemeClr val="dk1"/>
                </a:solidFill>
                <a:latin typeface="Arial"/>
                <a:ea typeface="Arial"/>
                <a:cs typeface="Arial"/>
                <a:sym typeface="Arial"/>
              </a:defRPr>
            </a:lvl4pPr>
            <a:lvl5pPr lvl="4" marR="0" rtl="0" algn="l">
              <a:lnSpc>
                <a:spcPct val="100000"/>
              </a:lnSpc>
              <a:spcBef>
                <a:spcPts val="400"/>
              </a:spcBef>
              <a:spcAft>
                <a:spcPts val="0"/>
              </a:spcAft>
              <a:buClr>
                <a:schemeClr val="lt2"/>
              </a:buClr>
              <a:buSzPts val="2000"/>
              <a:buFont typeface="Noto Sans Symbols"/>
              <a:buNone/>
              <a:defRPr b="0" i="0" sz="2000" u="none" cap="none" strike="noStrike">
                <a:solidFill>
                  <a:schemeClr val="dk1"/>
                </a:solidFill>
                <a:latin typeface="Arial"/>
                <a:ea typeface="Arial"/>
                <a:cs typeface="Arial"/>
                <a:sym typeface="Arial"/>
              </a:defRPr>
            </a:lvl5pPr>
            <a:lvl6pPr lvl="5" marR="0" rtl="0" algn="l">
              <a:lnSpc>
                <a:spcPct val="100000"/>
              </a:lnSpc>
              <a:spcBef>
                <a:spcPts val="400"/>
              </a:spcBef>
              <a:spcAft>
                <a:spcPts val="0"/>
              </a:spcAft>
              <a:buClr>
                <a:schemeClr val="lt2"/>
              </a:buClr>
              <a:buSzPts val="2000"/>
              <a:buFont typeface="Noto Sans Symbols"/>
              <a:buNone/>
              <a:defRPr b="0" i="0" sz="2000" u="none" cap="none" strike="noStrike">
                <a:solidFill>
                  <a:schemeClr val="dk1"/>
                </a:solidFill>
                <a:latin typeface="Arial"/>
                <a:ea typeface="Arial"/>
                <a:cs typeface="Arial"/>
                <a:sym typeface="Arial"/>
              </a:defRPr>
            </a:lvl6pPr>
            <a:lvl7pPr lvl="6" marR="0" rtl="0" algn="l">
              <a:lnSpc>
                <a:spcPct val="100000"/>
              </a:lnSpc>
              <a:spcBef>
                <a:spcPts val="400"/>
              </a:spcBef>
              <a:spcAft>
                <a:spcPts val="0"/>
              </a:spcAft>
              <a:buClr>
                <a:schemeClr val="lt2"/>
              </a:buClr>
              <a:buSzPts val="2000"/>
              <a:buFont typeface="Noto Sans Symbols"/>
              <a:buNone/>
              <a:defRPr b="0" i="0" sz="2000" u="none" cap="none" strike="noStrike">
                <a:solidFill>
                  <a:schemeClr val="dk1"/>
                </a:solidFill>
                <a:latin typeface="Arial"/>
                <a:ea typeface="Arial"/>
                <a:cs typeface="Arial"/>
                <a:sym typeface="Arial"/>
              </a:defRPr>
            </a:lvl7pPr>
            <a:lvl8pPr lvl="7" marR="0" rtl="0" algn="l">
              <a:lnSpc>
                <a:spcPct val="100000"/>
              </a:lnSpc>
              <a:spcBef>
                <a:spcPts val="400"/>
              </a:spcBef>
              <a:spcAft>
                <a:spcPts val="0"/>
              </a:spcAft>
              <a:buClr>
                <a:schemeClr val="lt2"/>
              </a:buClr>
              <a:buSzPts val="2000"/>
              <a:buFont typeface="Noto Sans Symbols"/>
              <a:buNone/>
              <a:defRPr b="0" i="0" sz="2000" u="none" cap="none" strike="noStrike">
                <a:solidFill>
                  <a:schemeClr val="dk1"/>
                </a:solidFill>
                <a:latin typeface="Arial"/>
                <a:ea typeface="Arial"/>
                <a:cs typeface="Arial"/>
                <a:sym typeface="Arial"/>
              </a:defRPr>
            </a:lvl8pPr>
            <a:lvl9pPr lvl="8" marR="0" rtl="0" algn="l">
              <a:lnSpc>
                <a:spcPct val="100000"/>
              </a:lnSpc>
              <a:spcBef>
                <a:spcPts val="400"/>
              </a:spcBef>
              <a:spcAft>
                <a:spcPts val="0"/>
              </a:spcAft>
              <a:buClr>
                <a:schemeClr val="lt2"/>
              </a:buClr>
              <a:buSzPts val="2000"/>
              <a:buFont typeface="Noto Sans Symbols"/>
              <a:buNone/>
              <a:defRPr b="0" i="0" sz="2000" u="none" cap="none" strike="noStrike">
                <a:solidFill>
                  <a:schemeClr val="dk1"/>
                </a:solidFill>
                <a:latin typeface="Arial"/>
                <a:ea typeface="Arial"/>
                <a:cs typeface="Arial"/>
                <a:sym typeface="Arial"/>
              </a:defRPr>
            </a:lvl9pPr>
          </a:lstStyle>
          <a:p/>
        </p:txBody>
      </p:sp>
      <p:sp>
        <p:nvSpPr>
          <p:cNvPr id="601" name="Google Shape;601;p74"/>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SzPts val="1050"/>
              <a:buNone/>
              <a:defRPr sz="1400"/>
            </a:lvl1pPr>
            <a:lvl2pPr indent="-228600" lvl="1" marL="914400" algn="l">
              <a:lnSpc>
                <a:spcPct val="100000"/>
              </a:lnSpc>
              <a:spcBef>
                <a:spcPts val="240"/>
              </a:spcBef>
              <a:spcAft>
                <a:spcPts val="0"/>
              </a:spcAft>
              <a:buSzPts val="960"/>
              <a:buNone/>
              <a:defRPr sz="1200"/>
            </a:lvl2pPr>
            <a:lvl3pPr indent="-228600" lvl="2" marL="1371600" algn="l">
              <a:lnSpc>
                <a:spcPct val="100000"/>
              </a:lnSpc>
              <a:spcBef>
                <a:spcPts val="200"/>
              </a:spcBef>
              <a:spcAft>
                <a:spcPts val="0"/>
              </a:spcAft>
              <a:buSzPts val="650"/>
              <a:buNone/>
              <a:defRPr sz="1000"/>
            </a:lvl3pPr>
            <a:lvl4pPr indent="-228600" lvl="3" marL="1828800" algn="l">
              <a:lnSpc>
                <a:spcPct val="100000"/>
              </a:lnSpc>
              <a:spcBef>
                <a:spcPts val="180"/>
              </a:spcBef>
              <a:spcAft>
                <a:spcPts val="0"/>
              </a:spcAft>
              <a:buSzPts val="630"/>
              <a:buNone/>
              <a:defRPr sz="900"/>
            </a:lvl4pPr>
            <a:lvl5pPr indent="-228600" lvl="4" marL="2286000" algn="l">
              <a:lnSpc>
                <a:spcPct val="100000"/>
              </a:lnSpc>
              <a:spcBef>
                <a:spcPts val="180"/>
              </a:spcBef>
              <a:spcAft>
                <a:spcPts val="0"/>
              </a:spcAft>
              <a:buSzPts val="900"/>
              <a:buNone/>
              <a:defRPr sz="900"/>
            </a:lvl5pPr>
            <a:lvl6pPr indent="-228600" lvl="5" marL="2743200" algn="l">
              <a:lnSpc>
                <a:spcPct val="100000"/>
              </a:lnSpc>
              <a:spcBef>
                <a:spcPts val="180"/>
              </a:spcBef>
              <a:spcAft>
                <a:spcPts val="0"/>
              </a:spcAft>
              <a:buSzPts val="900"/>
              <a:buNone/>
              <a:defRPr sz="900"/>
            </a:lvl6pPr>
            <a:lvl7pPr indent="-228600" lvl="6" marL="3200400" algn="l">
              <a:lnSpc>
                <a:spcPct val="100000"/>
              </a:lnSpc>
              <a:spcBef>
                <a:spcPts val="180"/>
              </a:spcBef>
              <a:spcAft>
                <a:spcPts val="0"/>
              </a:spcAft>
              <a:buSzPts val="900"/>
              <a:buNone/>
              <a:defRPr sz="900"/>
            </a:lvl7pPr>
            <a:lvl8pPr indent="-228600" lvl="7" marL="3657600" algn="l">
              <a:lnSpc>
                <a:spcPct val="100000"/>
              </a:lnSpc>
              <a:spcBef>
                <a:spcPts val="180"/>
              </a:spcBef>
              <a:spcAft>
                <a:spcPts val="0"/>
              </a:spcAft>
              <a:buSzPts val="900"/>
              <a:buNone/>
              <a:defRPr sz="900"/>
            </a:lvl8pPr>
            <a:lvl9pPr indent="-228600" lvl="8" marL="4114800" algn="l">
              <a:lnSpc>
                <a:spcPct val="100000"/>
              </a:lnSpc>
              <a:spcBef>
                <a:spcPts val="180"/>
              </a:spcBef>
              <a:spcAft>
                <a:spcPts val="0"/>
              </a:spcAft>
              <a:buSzPts val="900"/>
              <a:buNone/>
              <a:defRPr sz="900"/>
            </a:lvl9pPr>
          </a:lstStyle>
          <a:p/>
        </p:txBody>
      </p:sp>
      <p:sp>
        <p:nvSpPr>
          <p:cNvPr id="602" name="Google Shape;602;p7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3" name="Google Shape;603;p7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1pPr>
            <a:lvl2pPr indent="0" lvl="1"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2pPr>
            <a:lvl3pPr indent="0" lvl="2"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3pPr>
            <a:lvl4pPr indent="0" lvl="3"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4pPr>
            <a:lvl5pPr indent="0" lvl="4"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5pPr>
            <a:lvl6pPr indent="0" lvl="5"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6pPr>
            <a:lvl7pPr indent="0" lvl="6"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7pPr>
            <a:lvl8pPr indent="0" lvl="7"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8pPr>
            <a:lvl9pPr indent="0" lvl="8"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604" name="Google Shape;604;p7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údo com Legenda" type="objTx">
  <p:cSld name="OBJECT_WITH_CAPTION_TEXT">
    <p:spTree>
      <p:nvGrpSpPr>
        <p:cNvPr id="605" name="Shape 605"/>
        <p:cNvGrpSpPr/>
        <p:nvPr/>
      </p:nvGrpSpPr>
      <p:grpSpPr>
        <a:xfrm>
          <a:off x="0" y="0"/>
          <a:ext cx="0" cy="0"/>
          <a:chOff x="0" y="0"/>
          <a:chExt cx="0" cy="0"/>
        </a:xfrm>
      </p:grpSpPr>
      <p:sp>
        <p:nvSpPr>
          <p:cNvPr id="606" name="Google Shape;606;p7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7" name="Google Shape;607;p7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640"/>
              </a:spcBef>
              <a:spcAft>
                <a:spcPts val="0"/>
              </a:spcAft>
              <a:buSzPts val="2400"/>
              <a:buChar char="■"/>
              <a:defRPr sz="3200"/>
            </a:lvl1pPr>
            <a:lvl2pPr indent="-370840" lvl="1" marL="914400" algn="l">
              <a:lnSpc>
                <a:spcPct val="100000"/>
              </a:lnSpc>
              <a:spcBef>
                <a:spcPts val="560"/>
              </a:spcBef>
              <a:spcAft>
                <a:spcPts val="0"/>
              </a:spcAft>
              <a:buSzPts val="2240"/>
              <a:buChar char="◻"/>
              <a:defRPr sz="2800"/>
            </a:lvl2pPr>
            <a:lvl3pPr indent="-327660" lvl="2" marL="1371600" algn="l">
              <a:lnSpc>
                <a:spcPct val="100000"/>
              </a:lnSpc>
              <a:spcBef>
                <a:spcPts val="480"/>
              </a:spcBef>
              <a:spcAft>
                <a:spcPts val="0"/>
              </a:spcAft>
              <a:buSzPts val="1560"/>
              <a:buChar char="■"/>
              <a:defRPr sz="2400"/>
            </a:lvl3pPr>
            <a:lvl4pPr indent="-317500" lvl="3" marL="1828800" algn="l">
              <a:lnSpc>
                <a:spcPct val="100000"/>
              </a:lnSpc>
              <a:spcBef>
                <a:spcPts val="400"/>
              </a:spcBef>
              <a:spcAft>
                <a:spcPts val="0"/>
              </a:spcAft>
              <a:buSzPts val="1400"/>
              <a:buChar char="◻"/>
              <a:defRPr sz="2000"/>
            </a:lvl4pPr>
            <a:lvl5pPr indent="-355600" lvl="4" marL="2286000" algn="l">
              <a:lnSpc>
                <a:spcPct val="100000"/>
              </a:lnSpc>
              <a:spcBef>
                <a:spcPts val="400"/>
              </a:spcBef>
              <a:spcAft>
                <a:spcPts val="0"/>
              </a:spcAft>
              <a:buSzPts val="2000"/>
              <a:buChar char="▪"/>
              <a:defRPr sz="2000"/>
            </a:lvl5pPr>
            <a:lvl6pPr indent="-355600" lvl="5" marL="2743200" algn="l">
              <a:lnSpc>
                <a:spcPct val="100000"/>
              </a:lnSpc>
              <a:spcBef>
                <a:spcPts val="400"/>
              </a:spcBef>
              <a:spcAft>
                <a:spcPts val="0"/>
              </a:spcAft>
              <a:buSzPts val="2000"/>
              <a:buChar char="▪"/>
              <a:defRPr sz="2000"/>
            </a:lvl6pPr>
            <a:lvl7pPr indent="-355600" lvl="6" marL="3200400" algn="l">
              <a:lnSpc>
                <a:spcPct val="100000"/>
              </a:lnSpc>
              <a:spcBef>
                <a:spcPts val="400"/>
              </a:spcBef>
              <a:spcAft>
                <a:spcPts val="0"/>
              </a:spcAft>
              <a:buSzPts val="2000"/>
              <a:buChar char="▪"/>
              <a:defRPr sz="2000"/>
            </a:lvl7pPr>
            <a:lvl8pPr indent="-355600" lvl="7" marL="3657600" algn="l">
              <a:lnSpc>
                <a:spcPct val="100000"/>
              </a:lnSpc>
              <a:spcBef>
                <a:spcPts val="400"/>
              </a:spcBef>
              <a:spcAft>
                <a:spcPts val="0"/>
              </a:spcAft>
              <a:buSzPts val="2000"/>
              <a:buChar char="▪"/>
              <a:defRPr sz="2000"/>
            </a:lvl8pPr>
            <a:lvl9pPr indent="-355600" lvl="8" marL="4114800" algn="l">
              <a:lnSpc>
                <a:spcPct val="100000"/>
              </a:lnSpc>
              <a:spcBef>
                <a:spcPts val="400"/>
              </a:spcBef>
              <a:spcAft>
                <a:spcPts val="0"/>
              </a:spcAft>
              <a:buSzPts val="2000"/>
              <a:buChar char="▪"/>
              <a:defRPr sz="2000"/>
            </a:lvl9pPr>
          </a:lstStyle>
          <a:p/>
        </p:txBody>
      </p:sp>
      <p:sp>
        <p:nvSpPr>
          <p:cNvPr id="608" name="Google Shape;608;p7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SzPts val="1050"/>
              <a:buNone/>
              <a:defRPr sz="1400"/>
            </a:lvl1pPr>
            <a:lvl2pPr indent="-228600" lvl="1" marL="914400" algn="l">
              <a:lnSpc>
                <a:spcPct val="100000"/>
              </a:lnSpc>
              <a:spcBef>
                <a:spcPts val="240"/>
              </a:spcBef>
              <a:spcAft>
                <a:spcPts val="0"/>
              </a:spcAft>
              <a:buSzPts val="960"/>
              <a:buNone/>
              <a:defRPr sz="1200"/>
            </a:lvl2pPr>
            <a:lvl3pPr indent="-228600" lvl="2" marL="1371600" algn="l">
              <a:lnSpc>
                <a:spcPct val="100000"/>
              </a:lnSpc>
              <a:spcBef>
                <a:spcPts val="200"/>
              </a:spcBef>
              <a:spcAft>
                <a:spcPts val="0"/>
              </a:spcAft>
              <a:buSzPts val="650"/>
              <a:buNone/>
              <a:defRPr sz="1000"/>
            </a:lvl3pPr>
            <a:lvl4pPr indent="-228600" lvl="3" marL="1828800" algn="l">
              <a:lnSpc>
                <a:spcPct val="100000"/>
              </a:lnSpc>
              <a:spcBef>
                <a:spcPts val="180"/>
              </a:spcBef>
              <a:spcAft>
                <a:spcPts val="0"/>
              </a:spcAft>
              <a:buSzPts val="630"/>
              <a:buNone/>
              <a:defRPr sz="900"/>
            </a:lvl4pPr>
            <a:lvl5pPr indent="-228600" lvl="4" marL="2286000" algn="l">
              <a:lnSpc>
                <a:spcPct val="100000"/>
              </a:lnSpc>
              <a:spcBef>
                <a:spcPts val="180"/>
              </a:spcBef>
              <a:spcAft>
                <a:spcPts val="0"/>
              </a:spcAft>
              <a:buSzPts val="900"/>
              <a:buNone/>
              <a:defRPr sz="900"/>
            </a:lvl5pPr>
            <a:lvl6pPr indent="-228600" lvl="5" marL="2743200" algn="l">
              <a:lnSpc>
                <a:spcPct val="100000"/>
              </a:lnSpc>
              <a:spcBef>
                <a:spcPts val="180"/>
              </a:spcBef>
              <a:spcAft>
                <a:spcPts val="0"/>
              </a:spcAft>
              <a:buSzPts val="900"/>
              <a:buNone/>
              <a:defRPr sz="900"/>
            </a:lvl6pPr>
            <a:lvl7pPr indent="-228600" lvl="6" marL="3200400" algn="l">
              <a:lnSpc>
                <a:spcPct val="100000"/>
              </a:lnSpc>
              <a:spcBef>
                <a:spcPts val="180"/>
              </a:spcBef>
              <a:spcAft>
                <a:spcPts val="0"/>
              </a:spcAft>
              <a:buSzPts val="900"/>
              <a:buNone/>
              <a:defRPr sz="900"/>
            </a:lvl7pPr>
            <a:lvl8pPr indent="-228600" lvl="7" marL="3657600" algn="l">
              <a:lnSpc>
                <a:spcPct val="100000"/>
              </a:lnSpc>
              <a:spcBef>
                <a:spcPts val="180"/>
              </a:spcBef>
              <a:spcAft>
                <a:spcPts val="0"/>
              </a:spcAft>
              <a:buSzPts val="900"/>
              <a:buNone/>
              <a:defRPr sz="900"/>
            </a:lvl8pPr>
            <a:lvl9pPr indent="-228600" lvl="8" marL="4114800" algn="l">
              <a:lnSpc>
                <a:spcPct val="100000"/>
              </a:lnSpc>
              <a:spcBef>
                <a:spcPts val="180"/>
              </a:spcBef>
              <a:spcAft>
                <a:spcPts val="0"/>
              </a:spcAft>
              <a:buSzPts val="900"/>
              <a:buNone/>
              <a:defRPr sz="900"/>
            </a:lvl9pPr>
          </a:lstStyle>
          <a:p/>
        </p:txBody>
      </p:sp>
      <p:sp>
        <p:nvSpPr>
          <p:cNvPr id="609" name="Google Shape;609;p7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0" name="Google Shape;610;p75"/>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1pPr>
            <a:lvl2pPr indent="0" lvl="1"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2pPr>
            <a:lvl3pPr indent="0" lvl="2"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3pPr>
            <a:lvl4pPr indent="0" lvl="3"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4pPr>
            <a:lvl5pPr indent="0" lvl="4"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5pPr>
            <a:lvl6pPr indent="0" lvl="5"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6pPr>
            <a:lvl7pPr indent="0" lvl="6"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7pPr>
            <a:lvl8pPr indent="0" lvl="7"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8pPr>
            <a:lvl9pPr indent="0" lvl="8"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611" name="Google Shape;611;p7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mente título" type="titleOnly">
  <p:cSld name="TITLE_ONLY">
    <p:spTree>
      <p:nvGrpSpPr>
        <p:cNvPr id="612" name="Shape 612"/>
        <p:cNvGrpSpPr/>
        <p:nvPr/>
      </p:nvGrpSpPr>
      <p:grpSpPr>
        <a:xfrm>
          <a:off x="0" y="0"/>
          <a:ext cx="0" cy="0"/>
          <a:chOff x="0" y="0"/>
          <a:chExt cx="0" cy="0"/>
        </a:xfrm>
      </p:grpSpPr>
      <p:sp>
        <p:nvSpPr>
          <p:cNvPr id="613" name="Google Shape;613;p76"/>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4" name="Google Shape;614;p7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5" name="Google Shape;615;p76"/>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1pPr>
            <a:lvl2pPr indent="0" lvl="1"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2pPr>
            <a:lvl3pPr indent="0" lvl="2"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3pPr>
            <a:lvl4pPr indent="0" lvl="3"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4pPr>
            <a:lvl5pPr indent="0" lvl="4"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5pPr>
            <a:lvl6pPr indent="0" lvl="5"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6pPr>
            <a:lvl7pPr indent="0" lvl="6"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7pPr>
            <a:lvl8pPr indent="0" lvl="7"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8pPr>
            <a:lvl9pPr indent="0" lvl="8"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616" name="Google Shape;616;p7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ção" type="twoTxTwoObj">
  <p:cSld name="TWO_OBJECTS_WITH_TEXT">
    <p:spTree>
      <p:nvGrpSpPr>
        <p:cNvPr id="617" name="Shape 617"/>
        <p:cNvGrpSpPr/>
        <p:nvPr/>
      </p:nvGrpSpPr>
      <p:grpSpPr>
        <a:xfrm>
          <a:off x="0" y="0"/>
          <a:ext cx="0" cy="0"/>
          <a:chOff x="0" y="0"/>
          <a:chExt cx="0" cy="0"/>
        </a:xfrm>
      </p:grpSpPr>
      <p:sp>
        <p:nvSpPr>
          <p:cNvPr id="618" name="Google Shape;618;p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9" name="Google Shape;619;p7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SzPts val="1800"/>
              <a:buNone/>
              <a:defRPr b="1" sz="2400"/>
            </a:lvl1pPr>
            <a:lvl2pPr indent="-228600" lvl="1" marL="914400" algn="l">
              <a:lnSpc>
                <a:spcPct val="100000"/>
              </a:lnSpc>
              <a:spcBef>
                <a:spcPts val="400"/>
              </a:spcBef>
              <a:spcAft>
                <a:spcPts val="0"/>
              </a:spcAft>
              <a:buSzPts val="1600"/>
              <a:buNone/>
              <a:defRPr b="1" sz="2000"/>
            </a:lvl2pPr>
            <a:lvl3pPr indent="-228600" lvl="2" marL="1371600" algn="l">
              <a:lnSpc>
                <a:spcPct val="100000"/>
              </a:lnSpc>
              <a:spcBef>
                <a:spcPts val="360"/>
              </a:spcBef>
              <a:spcAft>
                <a:spcPts val="0"/>
              </a:spcAft>
              <a:buSzPts val="1170"/>
              <a:buNone/>
              <a:defRPr b="1" sz="1800"/>
            </a:lvl3pPr>
            <a:lvl4pPr indent="-228600" lvl="3" marL="1828800" algn="l">
              <a:lnSpc>
                <a:spcPct val="100000"/>
              </a:lnSpc>
              <a:spcBef>
                <a:spcPts val="320"/>
              </a:spcBef>
              <a:spcAft>
                <a:spcPts val="0"/>
              </a:spcAft>
              <a:buSzPts val="1120"/>
              <a:buNone/>
              <a:defRPr b="1" sz="1600"/>
            </a:lvl4pPr>
            <a:lvl5pPr indent="-228600" lvl="4" marL="2286000" algn="l">
              <a:lnSpc>
                <a:spcPct val="100000"/>
              </a:lnSpc>
              <a:spcBef>
                <a:spcPts val="320"/>
              </a:spcBef>
              <a:spcAft>
                <a:spcPts val="0"/>
              </a:spcAft>
              <a:buSzPts val="1600"/>
              <a:buNone/>
              <a:defRPr b="1" sz="1600"/>
            </a:lvl5pPr>
            <a:lvl6pPr indent="-228600" lvl="5" marL="2743200" algn="l">
              <a:lnSpc>
                <a:spcPct val="100000"/>
              </a:lnSpc>
              <a:spcBef>
                <a:spcPts val="320"/>
              </a:spcBef>
              <a:spcAft>
                <a:spcPts val="0"/>
              </a:spcAft>
              <a:buSzPts val="1600"/>
              <a:buNone/>
              <a:defRPr b="1" sz="1600"/>
            </a:lvl6pPr>
            <a:lvl7pPr indent="-228600" lvl="6" marL="3200400" algn="l">
              <a:lnSpc>
                <a:spcPct val="100000"/>
              </a:lnSpc>
              <a:spcBef>
                <a:spcPts val="320"/>
              </a:spcBef>
              <a:spcAft>
                <a:spcPts val="0"/>
              </a:spcAft>
              <a:buSzPts val="1600"/>
              <a:buNone/>
              <a:defRPr b="1" sz="1600"/>
            </a:lvl7pPr>
            <a:lvl8pPr indent="-228600" lvl="7" marL="3657600" algn="l">
              <a:lnSpc>
                <a:spcPct val="100000"/>
              </a:lnSpc>
              <a:spcBef>
                <a:spcPts val="320"/>
              </a:spcBef>
              <a:spcAft>
                <a:spcPts val="0"/>
              </a:spcAft>
              <a:buSzPts val="1600"/>
              <a:buNone/>
              <a:defRPr b="1" sz="1600"/>
            </a:lvl8pPr>
            <a:lvl9pPr indent="-228600" lvl="8" marL="4114800" algn="l">
              <a:lnSpc>
                <a:spcPct val="100000"/>
              </a:lnSpc>
              <a:spcBef>
                <a:spcPts val="320"/>
              </a:spcBef>
              <a:spcAft>
                <a:spcPts val="0"/>
              </a:spcAft>
              <a:buSzPts val="1600"/>
              <a:buNone/>
              <a:defRPr b="1" sz="1600"/>
            </a:lvl9pPr>
          </a:lstStyle>
          <a:p/>
        </p:txBody>
      </p:sp>
      <p:sp>
        <p:nvSpPr>
          <p:cNvPr id="620" name="Google Shape;620;p7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480"/>
              </a:spcBef>
              <a:spcAft>
                <a:spcPts val="0"/>
              </a:spcAft>
              <a:buSzPts val="1800"/>
              <a:buChar char="■"/>
              <a:defRPr sz="2400"/>
            </a:lvl1pPr>
            <a:lvl2pPr indent="-330200" lvl="1" marL="914400" algn="l">
              <a:lnSpc>
                <a:spcPct val="100000"/>
              </a:lnSpc>
              <a:spcBef>
                <a:spcPts val="400"/>
              </a:spcBef>
              <a:spcAft>
                <a:spcPts val="0"/>
              </a:spcAft>
              <a:buSzPts val="1600"/>
              <a:buChar char="◻"/>
              <a:defRPr sz="2000"/>
            </a:lvl2pPr>
            <a:lvl3pPr indent="-302894" lvl="2" marL="1371600" algn="l">
              <a:lnSpc>
                <a:spcPct val="100000"/>
              </a:lnSpc>
              <a:spcBef>
                <a:spcPts val="360"/>
              </a:spcBef>
              <a:spcAft>
                <a:spcPts val="0"/>
              </a:spcAft>
              <a:buSzPts val="1170"/>
              <a:buChar char="■"/>
              <a:defRPr sz="1800"/>
            </a:lvl3pPr>
            <a:lvl4pPr indent="-299719" lvl="3" marL="1828800" algn="l">
              <a:lnSpc>
                <a:spcPct val="100000"/>
              </a:lnSpc>
              <a:spcBef>
                <a:spcPts val="320"/>
              </a:spcBef>
              <a:spcAft>
                <a:spcPts val="0"/>
              </a:spcAft>
              <a:buSzPts val="1120"/>
              <a:buChar char="◻"/>
              <a:defRPr sz="1600"/>
            </a:lvl4pPr>
            <a:lvl5pPr indent="-330200" lvl="4" marL="2286000" algn="l">
              <a:lnSpc>
                <a:spcPct val="100000"/>
              </a:lnSpc>
              <a:spcBef>
                <a:spcPts val="320"/>
              </a:spcBef>
              <a:spcAft>
                <a:spcPts val="0"/>
              </a:spcAft>
              <a:buSzPts val="1600"/>
              <a:buChar char="▪"/>
              <a:defRPr sz="1600"/>
            </a:lvl5pPr>
            <a:lvl6pPr indent="-330200" lvl="5" marL="2743200" algn="l">
              <a:lnSpc>
                <a:spcPct val="100000"/>
              </a:lnSpc>
              <a:spcBef>
                <a:spcPts val="320"/>
              </a:spcBef>
              <a:spcAft>
                <a:spcPts val="0"/>
              </a:spcAft>
              <a:buSzPts val="1600"/>
              <a:buChar char="▪"/>
              <a:defRPr sz="1600"/>
            </a:lvl6pPr>
            <a:lvl7pPr indent="-330200" lvl="6" marL="3200400" algn="l">
              <a:lnSpc>
                <a:spcPct val="100000"/>
              </a:lnSpc>
              <a:spcBef>
                <a:spcPts val="320"/>
              </a:spcBef>
              <a:spcAft>
                <a:spcPts val="0"/>
              </a:spcAft>
              <a:buSzPts val="1600"/>
              <a:buChar char="▪"/>
              <a:defRPr sz="1600"/>
            </a:lvl7pPr>
            <a:lvl8pPr indent="-330200" lvl="7" marL="3657600" algn="l">
              <a:lnSpc>
                <a:spcPct val="100000"/>
              </a:lnSpc>
              <a:spcBef>
                <a:spcPts val="320"/>
              </a:spcBef>
              <a:spcAft>
                <a:spcPts val="0"/>
              </a:spcAft>
              <a:buSzPts val="1600"/>
              <a:buChar char="▪"/>
              <a:defRPr sz="1600"/>
            </a:lvl8pPr>
            <a:lvl9pPr indent="-330200" lvl="8" marL="4114800" algn="l">
              <a:lnSpc>
                <a:spcPct val="100000"/>
              </a:lnSpc>
              <a:spcBef>
                <a:spcPts val="320"/>
              </a:spcBef>
              <a:spcAft>
                <a:spcPts val="0"/>
              </a:spcAft>
              <a:buSzPts val="1600"/>
              <a:buChar char="▪"/>
              <a:defRPr sz="1600"/>
            </a:lvl9pPr>
          </a:lstStyle>
          <a:p/>
        </p:txBody>
      </p:sp>
      <p:sp>
        <p:nvSpPr>
          <p:cNvPr id="621" name="Google Shape;621;p7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SzPts val="1800"/>
              <a:buNone/>
              <a:defRPr b="1" sz="2400"/>
            </a:lvl1pPr>
            <a:lvl2pPr indent="-228600" lvl="1" marL="914400" algn="l">
              <a:lnSpc>
                <a:spcPct val="100000"/>
              </a:lnSpc>
              <a:spcBef>
                <a:spcPts val="400"/>
              </a:spcBef>
              <a:spcAft>
                <a:spcPts val="0"/>
              </a:spcAft>
              <a:buSzPts val="1600"/>
              <a:buNone/>
              <a:defRPr b="1" sz="2000"/>
            </a:lvl2pPr>
            <a:lvl3pPr indent="-228600" lvl="2" marL="1371600" algn="l">
              <a:lnSpc>
                <a:spcPct val="100000"/>
              </a:lnSpc>
              <a:spcBef>
                <a:spcPts val="360"/>
              </a:spcBef>
              <a:spcAft>
                <a:spcPts val="0"/>
              </a:spcAft>
              <a:buSzPts val="1170"/>
              <a:buNone/>
              <a:defRPr b="1" sz="1800"/>
            </a:lvl3pPr>
            <a:lvl4pPr indent="-228600" lvl="3" marL="1828800" algn="l">
              <a:lnSpc>
                <a:spcPct val="100000"/>
              </a:lnSpc>
              <a:spcBef>
                <a:spcPts val="320"/>
              </a:spcBef>
              <a:spcAft>
                <a:spcPts val="0"/>
              </a:spcAft>
              <a:buSzPts val="1120"/>
              <a:buNone/>
              <a:defRPr b="1" sz="1600"/>
            </a:lvl4pPr>
            <a:lvl5pPr indent="-228600" lvl="4" marL="2286000" algn="l">
              <a:lnSpc>
                <a:spcPct val="100000"/>
              </a:lnSpc>
              <a:spcBef>
                <a:spcPts val="320"/>
              </a:spcBef>
              <a:spcAft>
                <a:spcPts val="0"/>
              </a:spcAft>
              <a:buSzPts val="1600"/>
              <a:buNone/>
              <a:defRPr b="1" sz="1600"/>
            </a:lvl5pPr>
            <a:lvl6pPr indent="-228600" lvl="5" marL="2743200" algn="l">
              <a:lnSpc>
                <a:spcPct val="100000"/>
              </a:lnSpc>
              <a:spcBef>
                <a:spcPts val="320"/>
              </a:spcBef>
              <a:spcAft>
                <a:spcPts val="0"/>
              </a:spcAft>
              <a:buSzPts val="1600"/>
              <a:buNone/>
              <a:defRPr b="1" sz="1600"/>
            </a:lvl6pPr>
            <a:lvl7pPr indent="-228600" lvl="6" marL="3200400" algn="l">
              <a:lnSpc>
                <a:spcPct val="100000"/>
              </a:lnSpc>
              <a:spcBef>
                <a:spcPts val="320"/>
              </a:spcBef>
              <a:spcAft>
                <a:spcPts val="0"/>
              </a:spcAft>
              <a:buSzPts val="1600"/>
              <a:buNone/>
              <a:defRPr b="1" sz="1600"/>
            </a:lvl7pPr>
            <a:lvl8pPr indent="-228600" lvl="7" marL="3657600" algn="l">
              <a:lnSpc>
                <a:spcPct val="100000"/>
              </a:lnSpc>
              <a:spcBef>
                <a:spcPts val="320"/>
              </a:spcBef>
              <a:spcAft>
                <a:spcPts val="0"/>
              </a:spcAft>
              <a:buSzPts val="1600"/>
              <a:buNone/>
              <a:defRPr b="1" sz="1600"/>
            </a:lvl8pPr>
            <a:lvl9pPr indent="-228600" lvl="8" marL="4114800" algn="l">
              <a:lnSpc>
                <a:spcPct val="100000"/>
              </a:lnSpc>
              <a:spcBef>
                <a:spcPts val="320"/>
              </a:spcBef>
              <a:spcAft>
                <a:spcPts val="0"/>
              </a:spcAft>
              <a:buSzPts val="1600"/>
              <a:buNone/>
              <a:defRPr b="1" sz="1600"/>
            </a:lvl9pPr>
          </a:lstStyle>
          <a:p/>
        </p:txBody>
      </p:sp>
      <p:sp>
        <p:nvSpPr>
          <p:cNvPr id="622" name="Google Shape;622;p7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480"/>
              </a:spcBef>
              <a:spcAft>
                <a:spcPts val="0"/>
              </a:spcAft>
              <a:buSzPts val="1800"/>
              <a:buChar char="■"/>
              <a:defRPr sz="2400"/>
            </a:lvl1pPr>
            <a:lvl2pPr indent="-330200" lvl="1" marL="914400" algn="l">
              <a:lnSpc>
                <a:spcPct val="100000"/>
              </a:lnSpc>
              <a:spcBef>
                <a:spcPts val="400"/>
              </a:spcBef>
              <a:spcAft>
                <a:spcPts val="0"/>
              </a:spcAft>
              <a:buSzPts val="1600"/>
              <a:buChar char="◻"/>
              <a:defRPr sz="2000"/>
            </a:lvl2pPr>
            <a:lvl3pPr indent="-302894" lvl="2" marL="1371600" algn="l">
              <a:lnSpc>
                <a:spcPct val="100000"/>
              </a:lnSpc>
              <a:spcBef>
                <a:spcPts val="360"/>
              </a:spcBef>
              <a:spcAft>
                <a:spcPts val="0"/>
              </a:spcAft>
              <a:buSzPts val="1170"/>
              <a:buChar char="■"/>
              <a:defRPr sz="1800"/>
            </a:lvl3pPr>
            <a:lvl4pPr indent="-299719" lvl="3" marL="1828800" algn="l">
              <a:lnSpc>
                <a:spcPct val="100000"/>
              </a:lnSpc>
              <a:spcBef>
                <a:spcPts val="320"/>
              </a:spcBef>
              <a:spcAft>
                <a:spcPts val="0"/>
              </a:spcAft>
              <a:buSzPts val="1120"/>
              <a:buChar char="◻"/>
              <a:defRPr sz="1600"/>
            </a:lvl4pPr>
            <a:lvl5pPr indent="-330200" lvl="4" marL="2286000" algn="l">
              <a:lnSpc>
                <a:spcPct val="100000"/>
              </a:lnSpc>
              <a:spcBef>
                <a:spcPts val="320"/>
              </a:spcBef>
              <a:spcAft>
                <a:spcPts val="0"/>
              </a:spcAft>
              <a:buSzPts val="1600"/>
              <a:buChar char="▪"/>
              <a:defRPr sz="1600"/>
            </a:lvl5pPr>
            <a:lvl6pPr indent="-330200" lvl="5" marL="2743200" algn="l">
              <a:lnSpc>
                <a:spcPct val="100000"/>
              </a:lnSpc>
              <a:spcBef>
                <a:spcPts val="320"/>
              </a:spcBef>
              <a:spcAft>
                <a:spcPts val="0"/>
              </a:spcAft>
              <a:buSzPts val="1600"/>
              <a:buChar char="▪"/>
              <a:defRPr sz="1600"/>
            </a:lvl6pPr>
            <a:lvl7pPr indent="-330200" lvl="6" marL="3200400" algn="l">
              <a:lnSpc>
                <a:spcPct val="100000"/>
              </a:lnSpc>
              <a:spcBef>
                <a:spcPts val="320"/>
              </a:spcBef>
              <a:spcAft>
                <a:spcPts val="0"/>
              </a:spcAft>
              <a:buSzPts val="1600"/>
              <a:buChar char="▪"/>
              <a:defRPr sz="1600"/>
            </a:lvl7pPr>
            <a:lvl8pPr indent="-330200" lvl="7" marL="3657600" algn="l">
              <a:lnSpc>
                <a:spcPct val="100000"/>
              </a:lnSpc>
              <a:spcBef>
                <a:spcPts val="320"/>
              </a:spcBef>
              <a:spcAft>
                <a:spcPts val="0"/>
              </a:spcAft>
              <a:buSzPts val="1600"/>
              <a:buChar char="▪"/>
              <a:defRPr sz="1600"/>
            </a:lvl8pPr>
            <a:lvl9pPr indent="-330200" lvl="8" marL="4114800" algn="l">
              <a:lnSpc>
                <a:spcPct val="100000"/>
              </a:lnSpc>
              <a:spcBef>
                <a:spcPts val="320"/>
              </a:spcBef>
              <a:spcAft>
                <a:spcPts val="0"/>
              </a:spcAft>
              <a:buSzPts val="1600"/>
              <a:buChar char="▪"/>
              <a:defRPr sz="1600"/>
            </a:lvl9pPr>
          </a:lstStyle>
          <a:p/>
        </p:txBody>
      </p:sp>
      <p:sp>
        <p:nvSpPr>
          <p:cNvPr id="623" name="Google Shape;623;p7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24" name="Google Shape;624;p77"/>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1pPr>
            <a:lvl2pPr indent="0" lvl="1"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2pPr>
            <a:lvl3pPr indent="0" lvl="2"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3pPr>
            <a:lvl4pPr indent="0" lvl="3"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4pPr>
            <a:lvl5pPr indent="0" lvl="4"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5pPr>
            <a:lvl6pPr indent="0" lvl="5"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6pPr>
            <a:lvl7pPr indent="0" lvl="6"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7pPr>
            <a:lvl8pPr indent="0" lvl="7"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8pPr>
            <a:lvl9pPr indent="0" lvl="8"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625" name="Google Shape;625;p7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uas Partes de Conteúdo" type="twoObj">
  <p:cSld name="TWO_OBJECTS">
    <p:spTree>
      <p:nvGrpSpPr>
        <p:cNvPr id="626" name="Shape 626"/>
        <p:cNvGrpSpPr/>
        <p:nvPr/>
      </p:nvGrpSpPr>
      <p:grpSpPr>
        <a:xfrm>
          <a:off x="0" y="0"/>
          <a:ext cx="0" cy="0"/>
          <a:chOff x="0" y="0"/>
          <a:chExt cx="0" cy="0"/>
        </a:xfrm>
      </p:grpSpPr>
      <p:sp>
        <p:nvSpPr>
          <p:cNvPr id="627" name="Google Shape;627;p78"/>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28" name="Google Shape;628;p78"/>
          <p:cNvSpPr txBox="1"/>
          <p:nvPr>
            <p:ph idx="1" type="body"/>
          </p:nvPr>
        </p:nvSpPr>
        <p:spPr>
          <a:xfrm>
            <a:off x="457200" y="1981200"/>
            <a:ext cx="4038600" cy="3886200"/>
          </a:xfrm>
          <a:prstGeom prst="rect">
            <a:avLst/>
          </a:prstGeom>
          <a:noFill/>
          <a:ln>
            <a:noFill/>
          </a:ln>
        </p:spPr>
        <p:txBody>
          <a:bodyPr anchorCtr="0" anchor="t" bIns="45700" lIns="91425" spcFirstLastPara="1" rIns="91425" wrap="square" tIns="45700">
            <a:noAutofit/>
          </a:bodyPr>
          <a:lstStyle>
            <a:lvl1pPr indent="-361950" lvl="0" marL="457200" algn="l">
              <a:lnSpc>
                <a:spcPct val="100000"/>
              </a:lnSpc>
              <a:spcBef>
                <a:spcPts val="560"/>
              </a:spcBef>
              <a:spcAft>
                <a:spcPts val="0"/>
              </a:spcAft>
              <a:buSzPts val="2100"/>
              <a:buChar char="■"/>
              <a:defRPr sz="2800"/>
            </a:lvl1pPr>
            <a:lvl2pPr indent="-350519" lvl="1" marL="914400" algn="l">
              <a:lnSpc>
                <a:spcPct val="100000"/>
              </a:lnSpc>
              <a:spcBef>
                <a:spcPts val="480"/>
              </a:spcBef>
              <a:spcAft>
                <a:spcPts val="0"/>
              </a:spcAft>
              <a:buSzPts val="1920"/>
              <a:buChar char="◻"/>
              <a:defRPr sz="2400"/>
            </a:lvl2pPr>
            <a:lvl3pPr indent="-311150" lvl="2" marL="1371600" algn="l">
              <a:lnSpc>
                <a:spcPct val="100000"/>
              </a:lnSpc>
              <a:spcBef>
                <a:spcPts val="400"/>
              </a:spcBef>
              <a:spcAft>
                <a:spcPts val="0"/>
              </a:spcAft>
              <a:buSzPts val="1300"/>
              <a:buChar char="■"/>
              <a:defRPr sz="2000"/>
            </a:lvl3pPr>
            <a:lvl4pPr indent="-308610" lvl="3" marL="1828800" algn="l">
              <a:lnSpc>
                <a:spcPct val="100000"/>
              </a:lnSpc>
              <a:spcBef>
                <a:spcPts val="360"/>
              </a:spcBef>
              <a:spcAft>
                <a:spcPts val="0"/>
              </a:spcAft>
              <a:buSzPts val="1260"/>
              <a:buChar char="◻"/>
              <a:defRPr sz="1800"/>
            </a:lvl4pPr>
            <a:lvl5pPr indent="-342900" lvl="4" marL="2286000" algn="l">
              <a:lnSpc>
                <a:spcPct val="100000"/>
              </a:lnSpc>
              <a:spcBef>
                <a:spcPts val="360"/>
              </a:spcBef>
              <a:spcAft>
                <a:spcPts val="0"/>
              </a:spcAft>
              <a:buSzPts val="1800"/>
              <a:buChar char="▪"/>
              <a:defRPr sz="1800"/>
            </a:lvl5pPr>
            <a:lvl6pPr indent="-342900" lvl="5" marL="2743200" algn="l">
              <a:lnSpc>
                <a:spcPct val="100000"/>
              </a:lnSpc>
              <a:spcBef>
                <a:spcPts val="360"/>
              </a:spcBef>
              <a:spcAft>
                <a:spcPts val="0"/>
              </a:spcAft>
              <a:buSzPts val="1800"/>
              <a:buChar char="▪"/>
              <a:defRPr sz="1800"/>
            </a:lvl6pPr>
            <a:lvl7pPr indent="-342900" lvl="6" marL="3200400" algn="l">
              <a:lnSpc>
                <a:spcPct val="100000"/>
              </a:lnSpc>
              <a:spcBef>
                <a:spcPts val="360"/>
              </a:spcBef>
              <a:spcAft>
                <a:spcPts val="0"/>
              </a:spcAft>
              <a:buSzPts val="1800"/>
              <a:buChar char="▪"/>
              <a:defRPr sz="1800"/>
            </a:lvl7pPr>
            <a:lvl8pPr indent="-342900" lvl="7" marL="3657600" algn="l">
              <a:lnSpc>
                <a:spcPct val="100000"/>
              </a:lnSpc>
              <a:spcBef>
                <a:spcPts val="360"/>
              </a:spcBef>
              <a:spcAft>
                <a:spcPts val="0"/>
              </a:spcAft>
              <a:buSzPts val="1800"/>
              <a:buChar char="▪"/>
              <a:defRPr sz="1800"/>
            </a:lvl8pPr>
            <a:lvl9pPr indent="-342900" lvl="8" marL="4114800" algn="l">
              <a:lnSpc>
                <a:spcPct val="100000"/>
              </a:lnSpc>
              <a:spcBef>
                <a:spcPts val="360"/>
              </a:spcBef>
              <a:spcAft>
                <a:spcPts val="0"/>
              </a:spcAft>
              <a:buSzPts val="1800"/>
              <a:buChar char="▪"/>
              <a:defRPr sz="1800"/>
            </a:lvl9pPr>
          </a:lstStyle>
          <a:p/>
        </p:txBody>
      </p:sp>
      <p:sp>
        <p:nvSpPr>
          <p:cNvPr id="629" name="Google Shape;629;p78"/>
          <p:cNvSpPr txBox="1"/>
          <p:nvPr>
            <p:ph idx="2" type="body"/>
          </p:nvPr>
        </p:nvSpPr>
        <p:spPr>
          <a:xfrm>
            <a:off x="4648200" y="1981200"/>
            <a:ext cx="4038600" cy="3886200"/>
          </a:xfrm>
          <a:prstGeom prst="rect">
            <a:avLst/>
          </a:prstGeom>
          <a:noFill/>
          <a:ln>
            <a:noFill/>
          </a:ln>
        </p:spPr>
        <p:txBody>
          <a:bodyPr anchorCtr="0" anchor="t" bIns="45700" lIns="91425" spcFirstLastPara="1" rIns="91425" wrap="square" tIns="45700">
            <a:noAutofit/>
          </a:bodyPr>
          <a:lstStyle>
            <a:lvl1pPr indent="-361950" lvl="0" marL="457200" algn="l">
              <a:lnSpc>
                <a:spcPct val="100000"/>
              </a:lnSpc>
              <a:spcBef>
                <a:spcPts val="560"/>
              </a:spcBef>
              <a:spcAft>
                <a:spcPts val="0"/>
              </a:spcAft>
              <a:buSzPts val="2100"/>
              <a:buChar char="■"/>
              <a:defRPr sz="2800"/>
            </a:lvl1pPr>
            <a:lvl2pPr indent="-350519" lvl="1" marL="914400" algn="l">
              <a:lnSpc>
                <a:spcPct val="100000"/>
              </a:lnSpc>
              <a:spcBef>
                <a:spcPts val="480"/>
              </a:spcBef>
              <a:spcAft>
                <a:spcPts val="0"/>
              </a:spcAft>
              <a:buSzPts val="1920"/>
              <a:buChar char="◻"/>
              <a:defRPr sz="2400"/>
            </a:lvl2pPr>
            <a:lvl3pPr indent="-311150" lvl="2" marL="1371600" algn="l">
              <a:lnSpc>
                <a:spcPct val="100000"/>
              </a:lnSpc>
              <a:spcBef>
                <a:spcPts val="400"/>
              </a:spcBef>
              <a:spcAft>
                <a:spcPts val="0"/>
              </a:spcAft>
              <a:buSzPts val="1300"/>
              <a:buChar char="■"/>
              <a:defRPr sz="2000"/>
            </a:lvl3pPr>
            <a:lvl4pPr indent="-308610" lvl="3" marL="1828800" algn="l">
              <a:lnSpc>
                <a:spcPct val="100000"/>
              </a:lnSpc>
              <a:spcBef>
                <a:spcPts val="360"/>
              </a:spcBef>
              <a:spcAft>
                <a:spcPts val="0"/>
              </a:spcAft>
              <a:buSzPts val="1260"/>
              <a:buChar char="◻"/>
              <a:defRPr sz="1800"/>
            </a:lvl4pPr>
            <a:lvl5pPr indent="-342900" lvl="4" marL="2286000" algn="l">
              <a:lnSpc>
                <a:spcPct val="100000"/>
              </a:lnSpc>
              <a:spcBef>
                <a:spcPts val="360"/>
              </a:spcBef>
              <a:spcAft>
                <a:spcPts val="0"/>
              </a:spcAft>
              <a:buSzPts val="1800"/>
              <a:buChar char="▪"/>
              <a:defRPr sz="1800"/>
            </a:lvl5pPr>
            <a:lvl6pPr indent="-342900" lvl="5" marL="2743200" algn="l">
              <a:lnSpc>
                <a:spcPct val="100000"/>
              </a:lnSpc>
              <a:spcBef>
                <a:spcPts val="360"/>
              </a:spcBef>
              <a:spcAft>
                <a:spcPts val="0"/>
              </a:spcAft>
              <a:buSzPts val="1800"/>
              <a:buChar char="▪"/>
              <a:defRPr sz="1800"/>
            </a:lvl6pPr>
            <a:lvl7pPr indent="-342900" lvl="6" marL="3200400" algn="l">
              <a:lnSpc>
                <a:spcPct val="100000"/>
              </a:lnSpc>
              <a:spcBef>
                <a:spcPts val="360"/>
              </a:spcBef>
              <a:spcAft>
                <a:spcPts val="0"/>
              </a:spcAft>
              <a:buSzPts val="1800"/>
              <a:buChar char="▪"/>
              <a:defRPr sz="1800"/>
            </a:lvl7pPr>
            <a:lvl8pPr indent="-342900" lvl="7" marL="3657600" algn="l">
              <a:lnSpc>
                <a:spcPct val="100000"/>
              </a:lnSpc>
              <a:spcBef>
                <a:spcPts val="360"/>
              </a:spcBef>
              <a:spcAft>
                <a:spcPts val="0"/>
              </a:spcAft>
              <a:buSzPts val="1800"/>
              <a:buChar char="▪"/>
              <a:defRPr sz="1800"/>
            </a:lvl8pPr>
            <a:lvl9pPr indent="-342900" lvl="8" marL="4114800" algn="l">
              <a:lnSpc>
                <a:spcPct val="100000"/>
              </a:lnSpc>
              <a:spcBef>
                <a:spcPts val="360"/>
              </a:spcBef>
              <a:spcAft>
                <a:spcPts val="0"/>
              </a:spcAft>
              <a:buSzPts val="1800"/>
              <a:buChar char="▪"/>
              <a:defRPr sz="1800"/>
            </a:lvl9pPr>
          </a:lstStyle>
          <a:p/>
        </p:txBody>
      </p:sp>
      <p:sp>
        <p:nvSpPr>
          <p:cNvPr id="630" name="Google Shape;630;p7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1" name="Google Shape;631;p78"/>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1pPr>
            <a:lvl2pPr indent="0" lvl="1"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2pPr>
            <a:lvl3pPr indent="0" lvl="2"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3pPr>
            <a:lvl4pPr indent="0" lvl="3"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4pPr>
            <a:lvl5pPr indent="0" lvl="4"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5pPr>
            <a:lvl6pPr indent="0" lvl="5"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6pPr>
            <a:lvl7pPr indent="0" lvl="6"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7pPr>
            <a:lvl8pPr indent="0" lvl="7"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8pPr>
            <a:lvl9pPr indent="0" lvl="8"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632" name="Google Shape;632;p7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údo com Legenda" type="objTx">
  <p:cSld name="OBJECT_WITH_CAPTION_TEXT">
    <p:spTree>
      <p:nvGrpSpPr>
        <p:cNvPr id="83" name="Shape 83"/>
        <p:cNvGrpSpPr/>
        <p:nvPr/>
      </p:nvGrpSpPr>
      <p:grpSpPr>
        <a:xfrm>
          <a:off x="0" y="0"/>
          <a:ext cx="0" cy="0"/>
          <a:chOff x="0" y="0"/>
          <a:chExt cx="0" cy="0"/>
        </a:xfrm>
      </p:grpSpPr>
      <p:sp>
        <p:nvSpPr>
          <p:cNvPr id="84" name="Google Shape;84;p9"/>
          <p:cNvSpPr txBox="1"/>
          <p:nvPr>
            <p:ph type="title"/>
          </p:nvPr>
        </p:nvSpPr>
        <p:spPr>
          <a:xfrm>
            <a:off x="457200" y="273050"/>
            <a:ext cx="3008400" cy="11619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5" name="Google Shape;85;p9"/>
          <p:cNvSpPr txBox="1"/>
          <p:nvPr>
            <p:ph idx="1" type="body"/>
          </p:nvPr>
        </p:nvSpPr>
        <p:spPr>
          <a:xfrm>
            <a:off x="3575050" y="273050"/>
            <a:ext cx="5111700" cy="5853000"/>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640"/>
              </a:spcBef>
              <a:spcAft>
                <a:spcPts val="0"/>
              </a:spcAft>
              <a:buSzPts val="2400"/>
              <a:buChar char="■"/>
              <a:defRPr sz="3200"/>
            </a:lvl1pPr>
            <a:lvl2pPr indent="-370840" lvl="1" marL="914400" algn="l">
              <a:lnSpc>
                <a:spcPct val="100000"/>
              </a:lnSpc>
              <a:spcBef>
                <a:spcPts val="560"/>
              </a:spcBef>
              <a:spcAft>
                <a:spcPts val="0"/>
              </a:spcAft>
              <a:buSzPts val="2240"/>
              <a:buChar char="◻"/>
              <a:defRPr sz="2800"/>
            </a:lvl2pPr>
            <a:lvl3pPr indent="-327660" lvl="2" marL="1371600" algn="l">
              <a:lnSpc>
                <a:spcPct val="100000"/>
              </a:lnSpc>
              <a:spcBef>
                <a:spcPts val="480"/>
              </a:spcBef>
              <a:spcAft>
                <a:spcPts val="0"/>
              </a:spcAft>
              <a:buSzPts val="1560"/>
              <a:buChar char="■"/>
              <a:defRPr sz="2400"/>
            </a:lvl3pPr>
            <a:lvl4pPr indent="-317500" lvl="3" marL="1828800" algn="l">
              <a:lnSpc>
                <a:spcPct val="100000"/>
              </a:lnSpc>
              <a:spcBef>
                <a:spcPts val="400"/>
              </a:spcBef>
              <a:spcAft>
                <a:spcPts val="0"/>
              </a:spcAft>
              <a:buSzPts val="1400"/>
              <a:buChar char="◻"/>
              <a:defRPr sz="2000"/>
            </a:lvl4pPr>
            <a:lvl5pPr indent="-355600" lvl="4" marL="2286000" algn="l">
              <a:lnSpc>
                <a:spcPct val="100000"/>
              </a:lnSpc>
              <a:spcBef>
                <a:spcPts val="400"/>
              </a:spcBef>
              <a:spcAft>
                <a:spcPts val="0"/>
              </a:spcAft>
              <a:buSzPts val="2000"/>
              <a:buChar char="▪"/>
              <a:defRPr sz="2000"/>
            </a:lvl5pPr>
            <a:lvl6pPr indent="-355600" lvl="5" marL="2743200" algn="l">
              <a:lnSpc>
                <a:spcPct val="100000"/>
              </a:lnSpc>
              <a:spcBef>
                <a:spcPts val="400"/>
              </a:spcBef>
              <a:spcAft>
                <a:spcPts val="0"/>
              </a:spcAft>
              <a:buSzPts val="2000"/>
              <a:buChar char="▪"/>
              <a:defRPr sz="2000"/>
            </a:lvl6pPr>
            <a:lvl7pPr indent="-355600" lvl="6" marL="3200400" algn="l">
              <a:lnSpc>
                <a:spcPct val="100000"/>
              </a:lnSpc>
              <a:spcBef>
                <a:spcPts val="400"/>
              </a:spcBef>
              <a:spcAft>
                <a:spcPts val="0"/>
              </a:spcAft>
              <a:buSzPts val="2000"/>
              <a:buChar char="▪"/>
              <a:defRPr sz="2000"/>
            </a:lvl7pPr>
            <a:lvl8pPr indent="-355600" lvl="7" marL="3657600" algn="l">
              <a:lnSpc>
                <a:spcPct val="100000"/>
              </a:lnSpc>
              <a:spcBef>
                <a:spcPts val="400"/>
              </a:spcBef>
              <a:spcAft>
                <a:spcPts val="0"/>
              </a:spcAft>
              <a:buSzPts val="2000"/>
              <a:buChar char="▪"/>
              <a:defRPr sz="2000"/>
            </a:lvl8pPr>
            <a:lvl9pPr indent="-355600" lvl="8" marL="4114800" algn="l">
              <a:lnSpc>
                <a:spcPct val="100000"/>
              </a:lnSpc>
              <a:spcBef>
                <a:spcPts val="400"/>
              </a:spcBef>
              <a:spcAft>
                <a:spcPts val="0"/>
              </a:spcAft>
              <a:buSzPts val="2000"/>
              <a:buChar char="▪"/>
              <a:defRPr sz="2000"/>
            </a:lvl9pPr>
          </a:lstStyle>
          <a:p/>
        </p:txBody>
      </p:sp>
      <p:sp>
        <p:nvSpPr>
          <p:cNvPr id="86" name="Google Shape;86;p9"/>
          <p:cNvSpPr txBox="1"/>
          <p:nvPr>
            <p:ph idx="2" type="body"/>
          </p:nvPr>
        </p:nvSpPr>
        <p:spPr>
          <a:xfrm>
            <a:off x="457200" y="1435100"/>
            <a:ext cx="3008400" cy="469110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SzPts val="1050"/>
              <a:buNone/>
              <a:defRPr sz="1400"/>
            </a:lvl1pPr>
            <a:lvl2pPr indent="-228600" lvl="1" marL="914400" algn="l">
              <a:lnSpc>
                <a:spcPct val="100000"/>
              </a:lnSpc>
              <a:spcBef>
                <a:spcPts val="240"/>
              </a:spcBef>
              <a:spcAft>
                <a:spcPts val="0"/>
              </a:spcAft>
              <a:buSzPts val="960"/>
              <a:buNone/>
              <a:defRPr sz="1200"/>
            </a:lvl2pPr>
            <a:lvl3pPr indent="-228600" lvl="2" marL="1371600" algn="l">
              <a:lnSpc>
                <a:spcPct val="100000"/>
              </a:lnSpc>
              <a:spcBef>
                <a:spcPts val="200"/>
              </a:spcBef>
              <a:spcAft>
                <a:spcPts val="0"/>
              </a:spcAft>
              <a:buSzPts val="650"/>
              <a:buNone/>
              <a:defRPr sz="1000"/>
            </a:lvl3pPr>
            <a:lvl4pPr indent="-228600" lvl="3" marL="1828800" algn="l">
              <a:lnSpc>
                <a:spcPct val="100000"/>
              </a:lnSpc>
              <a:spcBef>
                <a:spcPts val="180"/>
              </a:spcBef>
              <a:spcAft>
                <a:spcPts val="0"/>
              </a:spcAft>
              <a:buSzPts val="630"/>
              <a:buNone/>
              <a:defRPr sz="900"/>
            </a:lvl4pPr>
            <a:lvl5pPr indent="-228600" lvl="4" marL="2286000" algn="l">
              <a:lnSpc>
                <a:spcPct val="100000"/>
              </a:lnSpc>
              <a:spcBef>
                <a:spcPts val="180"/>
              </a:spcBef>
              <a:spcAft>
                <a:spcPts val="0"/>
              </a:spcAft>
              <a:buSzPts val="900"/>
              <a:buNone/>
              <a:defRPr sz="900"/>
            </a:lvl5pPr>
            <a:lvl6pPr indent="-228600" lvl="5" marL="2743200" algn="l">
              <a:lnSpc>
                <a:spcPct val="100000"/>
              </a:lnSpc>
              <a:spcBef>
                <a:spcPts val="180"/>
              </a:spcBef>
              <a:spcAft>
                <a:spcPts val="0"/>
              </a:spcAft>
              <a:buSzPts val="900"/>
              <a:buNone/>
              <a:defRPr sz="900"/>
            </a:lvl6pPr>
            <a:lvl7pPr indent="-228600" lvl="6" marL="3200400" algn="l">
              <a:lnSpc>
                <a:spcPct val="100000"/>
              </a:lnSpc>
              <a:spcBef>
                <a:spcPts val="180"/>
              </a:spcBef>
              <a:spcAft>
                <a:spcPts val="0"/>
              </a:spcAft>
              <a:buSzPts val="900"/>
              <a:buNone/>
              <a:defRPr sz="900"/>
            </a:lvl7pPr>
            <a:lvl8pPr indent="-228600" lvl="7" marL="3657600" algn="l">
              <a:lnSpc>
                <a:spcPct val="100000"/>
              </a:lnSpc>
              <a:spcBef>
                <a:spcPts val="180"/>
              </a:spcBef>
              <a:spcAft>
                <a:spcPts val="0"/>
              </a:spcAft>
              <a:buSzPts val="900"/>
              <a:buNone/>
              <a:defRPr sz="900"/>
            </a:lvl8pPr>
            <a:lvl9pPr indent="-228600" lvl="8" marL="4114800" algn="l">
              <a:lnSpc>
                <a:spcPct val="100000"/>
              </a:lnSpc>
              <a:spcBef>
                <a:spcPts val="180"/>
              </a:spcBef>
              <a:spcAft>
                <a:spcPts val="0"/>
              </a:spcAft>
              <a:buSzPts val="900"/>
              <a:buNone/>
              <a:defRPr sz="900"/>
            </a:lvl9pPr>
          </a:lstStyle>
          <a:p/>
        </p:txBody>
      </p:sp>
      <p:sp>
        <p:nvSpPr>
          <p:cNvPr id="87" name="Google Shape;87;p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8" name="Google Shape;88;p9"/>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1pPr>
            <a:lvl2pPr indent="0" lvl="1"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2pPr>
            <a:lvl3pPr indent="0" lvl="2"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3pPr>
            <a:lvl4pPr indent="0" lvl="3"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4pPr>
            <a:lvl5pPr indent="0" lvl="4"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5pPr>
            <a:lvl6pPr indent="0" lvl="5"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6pPr>
            <a:lvl7pPr indent="0" lvl="6"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7pPr>
            <a:lvl8pPr indent="0" lvl="7"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8pPr>
            <a:lvl9pPr indent="0" lvl="8"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89" name="Google Shape;89;p9"/>
          <p:cNvSpPr txBox="1"/>
          <p:nvPr>
            <p:ph idx="10" type="dt"/>
          </p:nvPr>
        </p:nvSpPr>
        <p:spPr>
          <a:xfrm>
            <a:off x="457200" y="6245225"/>
            <a:ext cx="2133600" cy="4761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beçalho da Seção" type="secHead">
  <p:cSld name="SECTION_HEADER">
    <p:spTree>
      <p:nvGrpSpPr>
        <p:cNvPr id="633" name="Shape 633"/>
        <p:cNvGrpSpPr/>
        <p:nvPr/>
      </p:nvGrpSpPr>
      <p:grpSpPr>
        <a:xfrm>
          <a:off x="0" y="0"/>
          <a:ext cx="0" cy="0"/>
          <a:chOff x="0" y="0"/>
          <a:chExt cx="0" cy="0"/>
        </a:xfrm>
      </p:grpSpPr>
      <p:sp>
        <p:nvSpPr>
          <p:cNvPr id="634" name="Google Shape;634;p79"/>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b="1" sz="40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5" name="Google Shape;635;p79"/>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00"/>
              </a:spcBef>
              <a:spcAft>
                <a:spcPts val="0"/>
              </a:spcAft>
              <a:buSzPts val="1500"/>
              <a:buNone/>
              <a:defRPr sz="2000"/>
            </a:lvl1pPr>
            <a:lvl2pPr indent="-228600" lvl="1" marL="914400" algn="l">
              <a:lnSpc>
                <a:spcPct val="100000"/>
              </a:lnSpc>
              <a:spcBef>
                <a:spcPts val="360"/>
              </a:spcBef>
              <a:spcAft>
                <a:spcPts val="0"/>
              </a:spcAft>
              <a:buSzPts val="1440"/>
              <a:buNone/>
              <a:defRPr sz="1800"/>
            </a:lvl2pPr>
            <a:lvl3pPr indent="-228600" lvl="2" marL="1371600" algn="l">
              <a:lnSpc>
                <a:spcPct val="100000"/>
              </a:lnSpc>
              <a:spcBef>
                <a:spcPts val="320"/>
              </a:spcBef>
              <a:spcAft>
                <a:spcPts val="0"/>
              </a:spcAft>
              <a:buSzPts val="1040"/>
              <a:buNone/>
              <a:defRPr sz="1600"/>
            </a:lvl3pPr>
            <a:lvl4pPr indent="-228600" lvl="3" marL="1828800" algn="l">
              <a:lnSpc>
                <a:spcPct val="100000"/>
              </a:lnSpc>
              <a:spcBef>
                <a:spcPts val="280"/>
              </a:spcBef>
              <a:spcAft>
                <a:spcPts val="0"/>
              </a:spcAft>
              <a:buSzPts val="980"/>
              <a:buNone/>
              <a:defRPr sz="1400"/>
            </a:lvl4pPr>
            <a:lvl5pPr indent="-228600" lvl="4" marL="2286000" algn="l">
              <a:lnSpc>
                <a:spcPct val="100000"/>
              </a:lnSpc>
              <a:spcBef>
                <a:spcPts val="280"/>
              </a:spcBef>
              <a:spcAft>
                <a:spcPts val="0"/>
              </a:spcAft>
              <a:buSzPts val="1400"/>
              <a:buNone/>
              <a:defRPr sz="1400"/>
            </a:lvl5pPr>
            <a:lvl6pPr indent="-228600" lvl="5" marL="2743200" algn="l">
              <a:lnSpc>
                <a:spcPct val="100000"/>
              </a:lnSpc>
              <a:spcBef>
                <a:spcPts val="280"/>
              </a:spcBef>
              <a:spcAft>
                <a:spcPts val="0"/>
              </a:spcAft>
              <a:buSzPts val="1400"/>
              <a:buNone/>
              <a:defRPr sz="1400"/>
            </a:lvl6pPr>
            <a:lvl7pPr indent="-228600" lvl="6" marL="3200400" algn="l">
              <a:lnSpc>
                <a:spcPct val="100000"/>
              </a:lnSpc>
              <a:spcBef>
                <a:spcPts val="280"/>
              </a:spcBef>
              <a:spcAft>
                <a:spcPts val="0"/>
              </a:spcAft>
              <a:buSzPts val="1400"/>
              <a:buNone/>
              <a:defRPr sz="1400"/>
            </a:lvl7pPr>
            <a:lvl8pPr indent="-228600" lvl="7" marL="3657600" algn="l">
              <a:lnSpc>
                <a:spcPct val="100000"/>
              </a:lnSpc>
              <a:spcBef>
                <a:spcPts val="280"/>
              </a:spcBef>
              <a:spcAft>
                <a:spcPts val="0"/>
              </a:spcAft>
              <a:buSzPts val="1400"/>
              <a:buNone/>
              <a:defRPr sz="1400"/>
            </a:lvl8pPr>
            <a:lvl9pPr indent="-228600" lvl="8" marL="4114800" algn="l">
              <a:lnSpc>
                <a:spcPct val="100000"/>
              </a:lnSpc>
              <a:spcBef>
                <a:spcPts val="280"/>
              </a:spcBef>
              <a:spcAft>
                <a:spcPts val="0"/>
              </a:spcAft>
              <a:buSzPts val="1400"/>
              <a:buNone/>
              <a:defRPr sz="1400"/>
            </a:lvl9pPr>
          </a:lstStyle>
          <a:p/>
        </p:txBody>
      </p:sp>
      <p:sp>
        <p:nvSpPr>
          <p:cNvPr id="636" name="Google Shape;636;p7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7" name="Google Shape;637;p79"/>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1pPr>
            <a:lvl2pPr indent="0" lvl="1"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2pPr>
            <a:lvl3pPr indent="0" lvl="2"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3pPr>
            <a:lvl4pPr indent="0" lvl="3"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4pPr>
            <a:lvl5pPr indent="0" lvl="4"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5pPr>
            <a:lvl6pPr indent="0" lvl="5"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6pPr>
            <a:lvl7pPr indent="0" lvl="6"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7pPr>
            <a:lvl8pPr indent="0" lvl="7"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8pPr>
            <a:lvl9pPr indent="0" lvl="8"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638" name="Google Shape;638;p7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de título" type="title">
  <p:cSld name="TITLE">
    <p:spTree>
      <p:nvGrpSpPr>
        <p:cNvPr id="659" name="Shape 659"/>
        <p:cNvGrpSpPr/>
        <p:nvPr/>
      </p:nvGrpSpPr>
      <p:grpSpPr>
        <a:xfrm>
          <a:off x="0" y="0"/>
          <a:ext cx="0" cy="0"/>
          <a:chOff x="0" y="0"/>
          <a:chExt cx="0" cy="0"/>
        </a:xfrm>
      </p:grpSpPr>
      <p:sp>
        <p:nvSpPr>
          <p:cNvPr id="660" name="Google Shape;660;p81"/>
          <p:cNvSpPr txBox="1"/>
          <p:nvPr>
            <p:ph type="ctrTitle"/>
          </p:nvPr>
        </p:nvSpPr>
        <p:spPr>
          <a:xfrm>
            <a:off x="2971800" y="1828800"/>
            <a:ext cx="6019800" cy="22098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5000">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1" name="Google Shape;661;p81"/>
          <p:cNvSpPr txBox="1"/>
          <p:nvPr>
            <p:ph idx="1" type="subTitle"/>
          </p:nvPr>
        </p:nvSpPr>
        <p:spPr>
          <a:xfrm>
            <a:off x="2971800" y="4267200"/>
            <a:ext cx="6019800" cy="1752600"/>
          </a:xfrm>
          <a:prstGeom prst="rect">
            <a:avLst/>
          </a:prstGeom>
          <a:noFill/>
          <a:ln>
            <a:noFill/>
          </a:ln>
        </p:spPr>
        <p:txBody>
          <a:bodyPr anchorCtr="0" anchor="t" bIns="45700" lIns="91425" spcFirstLastPara="1" rIns="91425" wrap="square" tIns="45700">
            <a:noAutofit/>
          </a:bodyPr>
          <a:lstStyle>
            <a:lvl1pPr lvl="0" algn="l">
              <a:lnSpc>
                <a:spcPct val="100000"/>
              </a:lnSpc>
              <a:spcBef>
                <a:spcPts val="680"/>
              </a:spcBef>
              <a:spcAft>
                <a:spcPts val="0"/>
              </a:spcAft>
              <a:buSzPts val="2550"/>
              <a:buFont typeface="Noto Sans Symbols"/>
              <a:buNone/>
              <a:defRPr sz="3400"/>
            </a:lvl1pPr>
            <a:lvl2pPr lvl="1" algn="l">
              <a:lnSpc>
                <a:spcPct val="100000"/>
              </a:lnSpc>
              <a:spcBef>
                <a:spcPts val="360"/>
              </a:spcBef>
              <a:spcAft>
                <a:spcPts val="0"/>
              </a:spcAft>
              <a:buSzPts val="1440"/>
              <a:buChar char="◻"/>
              <a:defRPr/>
            </a:lvl2pPr>
            <a:lvl3pPr lvl="2" algn="l">
              <a:lnSpc>
                <a:spcPct val="100000"/>
              </a:lnSpc>
              <a:spcBef>
                <a:spcPts val="360"/>
              </a:spcBef>
              <a:spcAft>
                <a:spcPts val="0"/>
              </a:spcAft>
              <a:buSzPts val="1170"/>
              <a:buChar char="■"/>
              <a:defRPr/>
            </a:lvl3pPr>
            <a:lvl4pPr lvl="3" algn="l">
              <a:lnSpc>
                <a:spcPct val="100000"/>
              </a:lnSpc>
              <a:spcBef>
                <a:spcPts val="360"/>
              </a:spcBef>
              <a:spcAft>
                <a:spcPts val="0"/>
              </a:spcAft>
              <a:buSzPts val="1260"/>
              <a:buChar char="◻"/>
              <a:defRPr/>
            </a:lvl4pPr>
            <a:lvl5pPr lvl="4" algn="l">
              <a:lnSpc>
                <a:spcPct val="100000"/>
              </a:lnSpc>
              <a:spcBef>
                <a:spcPts val="360"/>
              </a:spcBef>
              <a:spcAft>
                <a:spcPts val="0"/>
              </a:spcAft>
              <a:buSzPts val="1800"/>
              <a:buChar char="▪"/>
              <a:defRPr/>
            </a:lvl5pPr>
            <a:lvl6pPr lvl="5" algn="l">
              <a:lnSpc>
                <a:spcPct val="100000"/>
              </a:lnSpc>
              <a:spcBef>
                <a:spcPts val="360"/>
              </a:spcBef>
              <a:spcAft>
                <a:spcPts val="0"/>
              </a:spcAft>
              <a:buSzPts val="1800"/>
              <a:buChar char="▪"/>
              <a:defRPr/>
            </a:lvl6pPr>
            <a:lvl7pPr lvl="6" algn="l">
              <a:lnSpc>
                <a:spcPct val="100000"/>
              </a:lnSpc>
              <a:spcBef>
                <a:spcPts val="360"/>
              </a:spcBef>
              <a:spcAft>
                <a:spcPts val="0"/>
              </a:spcAft>
              <a:buSzPts val="1800"/>
              <a:buChar char="▪"/>
              <a:defRPr/>
            </a:lvl7pPr>
            <a:lvl8pPr lvl="7" algn="l">
              <a:lnSpc>
                <a:spcPct val="100000"/>
              </a:lnSpc>
              <a:spcBef>
                <a:spcPts val="360"/>
              </a:spcBef>
              <a:spcAft>
                <a:spcPts val="0"/>
              </a:spcAft>
              <a:buSzPts val="1800"/>
              <a:buChar char="▪"/>
              <a:defRPr/>
            </a:lvl8pPr>
            <a:lvl9pPr lvl="8" algn="l">
              <a:lnSpc>
                <a:spcPct val="100000"/>
              </a:lnSpc>
              <a:spcBef>
                <a:spcPts val="360"/>
              </a:spcBef>
              <a:spcAft>
                <a:spcPts val="0"/>
              </a:spcAft>
              <a:buSzPts val="1800"/>
              <a:buChar char="▪"/>
              <a:defRPr/>
            </a:lvl9pPr>
          </a:lstStyle>
          <a:p/>
        </p:txBody>
      </p:sp>
      <p:sp>
        <p:nvSpPr>
          <p:cNvPr id="662" name="Google Shape;662;p81"/>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3" name="Google Shape;663;p8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4" name="Google Shape;664;p81"/>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1pPr>
            <a:lvl2pPr indent="0" lvl="1"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2pPr>
            <a:lvl3pPr indent="0" lvl="2"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3pPr>
            <a:lvl4pPr indent="0" lvl="3"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4pPr>
            <a:lvl5pPr indent="0" lvl="4"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5pPr>
            <a:lvl6pPr indent="0" lvl="5"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6pPr>
            <a:lvl7pPr indent="0" lvl="6"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7pPr>
            <a:lvl8pPr indent="0" lvl="7"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8pPr>
            <a:lvl9pPr indent="0" lvl="8"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de título" showMasterSp="0" type="title">
  <p:cSld name="TITLE">
    <p:spTree>
      <p:nvGrpSpPr>
        <p:cNvPr id="681" name="Shape 681"/>
        <p:cNvGrpSpPr/>
        <p:nvPr/>
      </p:nvGrpSpPr>
      <p:grpSpPr>
        <a:xfrm>
          <a:off x="0" y="0"/>
          <a:ext cx="0" cy="0"/>
          <a:chOff x="0" y="0"/>
          <a:chExt cx="0" cy="0"/>
        </a:xfrm>
      </p:grpSpPr>
      <p:grpSp>
        <p:nvGrpSpPr>
          <p:cNvPr id="682" name="Google Shape;682;p83"/>
          <p:cNvGrpSpPr/>
          <p:nvPr/>
        </p:nvGrpSpPr>
        <p:grpSpPr>
          <a:xfrm>
            <a:off x="0" y="0"/>
            <a:ext cx="9144000" cy="6858000"/>
            <a:chOff x="0" y="0"/>
            <a:chExt cx="5760" cy="4320"/>
          </a:xfrm>
        </p:grpSpPr>
        <p:sp>
          <p:nvSpPr>
            <p:cNvPr id="683" name="Google Shape;683;p83"/>
            <p:cNvSpPr/>
            <p:nvPr/>
          </p:nvSpPr>
          <p:spPr>
            <a:xfrm>
              <a:off x="0" y="0"/>
              <a:ext cx="2208" cy="4320"/>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684" name="Google Shape;684;p83"/>
            <p:cNvSpPr/>
            <p:nvPr/>
          </p:nvSpPr>
          <p:spPr>
            <a:xfrm>
              <a:off x="1081" y="1065"/>
              <a:ext cx="4679" cy="1596"/>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grpSp>
          <p:nvGrpSpPr>
            <p:cNvPr id="685" name="Google Shape;685;p83"/>
            <p:cNvGrpSpPr/>
            <p:nvPr/>
          </p:nvGrpSpPr>
          <p:grpSpPr>
            <a:xfrm>
              <a:off x="0" y="672"/>
              <a:ext cx="1806" cy="1989"/>
              <a:chOff x="0" y="672"/>
              <a:chExt cx="1806" cy="1989"/>
            </a:xfrm>
          </p:grpSpPr>
          <p:sp>
            <p:nvSpPr>
              <p:cNvPr id="686" name="Google Shape;686;p83"/>
              <p:cNvSpPr/>
              <p:nvPr/>
            </p:nvSpPr>
            <p:spPr>
              <a:xfrm>
                <a:off x="361" y="2257"/>
                <a:ext cx="363" cy="404"/>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687" name="Google Shape;687;p83"/>
              <p:cNvSpPr/>
              <p:nvPr/>
            </p:nvSpPr>
            <p:spPr>
              <a:xfrm>
                <a:off x="1081" y="1065"/>
                <a:ext cx="362" cy="405"/>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688" name="Google Shape;688;p83"/>
              <p:cNvSpPr/>
              <p:nvPr/>
            </p:nvSpPr>
            <p:spPr>
              <a:xfrm>
                <a:off x="1437" y="672"/>
                <a:ext cx="369" cy="400"/>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689" name="Google Shape;689;p83"/>
              <p:cNvSpPr/>
              <p:nvPr/>
            </p:nvSpPr>
            <p:spPr>
              <a:xfrm>
                <a:off x="719" y="2257"/>
                <a:ext cx="368" cy="404"/>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690" name="Google Shape;690;p83"/>
              <p:cNvSpPr/>
              <p:nvPr/>
            </p:nvSpPr>
            <p:spPr>
              <a:xfrm>
                <a:off x="1437" y="1065"/>
                <a:ext cx="369" cy="405"/>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691" name="Google Shape;691;p83"/>
              <p:cNvSpPr/>
              <p:nvPr/>
            </p:nvSpPr>
            <p:spPr>
              <a:xfrm>
                <a:off x="719" y="1464"/>
                <a:ext cx="368" cy="399"/>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692" name="Google Shape;692;p83"/>
              <p:cNvSpPr/>
              <p:nvPr/>
            </p:nvSpPr>
            <p:spPr>
              <a:xfrm>
                <a:off x="0" y="1464"/>
                <a:ext cx="367" cy="399"/>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693" name="Google Shape;693;p83"/>
              <p:cNvSpPr/>
              <p:nvPr/>
            </p:nvSpPr>
            <p:spPr>
              <a:xfrm>
                <a:off x="1081" y="1464"/>
                <a:ext cx="362" cy="399"/>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694" name="Google Shape;694;p83"/>
              <p:cNvSpPr/>
              <p:nvPr/>
            </p:nvSpPr>
            <p:spPr>
              <a:xfrm>
                <a:off x="361" y="1857"/>
                <a:ext cx="363" cy="406"/>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695" name="Google Shape;695;p83"/>
              <p:cNvSpPr/>
              <p:nvPr/>
            </p:nvSpPr>
            <p:spPr>
              <a:xfrm>
                <a:off x="719" y="1857"/>
                <a:ext cx="368" cy="406"/>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grpSp>
      </p:grpSp>
      <p:sp>
        <p:nvSpPr>
          <p:cNvPr id="696" name="Google Shape;696;p83"/>
          <p:cNvSpPr txBox="1"/>
          <p:nvPr>
            <p:ph type="ctrTitle"/>
          </p:nvPr>
        </p:nvSpPr>
        <p:spPr>
          <a:xfrm>
            <a:off x="2971800" y="1828800"/>
            <a:ext cx="6019800" cy="22098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5000">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7" name="Google Shape;697;p83"/>
          <p:cNvSpPr txBox="1"/>
          <p:nvPr>
            <p:ph idx="1" type="subTitle"/>
          </p:nvPr>
        </p:nvSpPr>
        <p:spPr>
          <a:xfrm>
            <a:off x="2971800" y="4267200"/>
            <a:ext cx="6019800" cy="1752600"/>
          </a:xfrm>
          <a:prstGeom prst="rect">
            <a:avLst/>
          </a:prstGeom>
          <a:noFill/>
          <a:ln>
            <a:noFill/>
          </a:ln>
        </p:spPr>
        <p:txBody>
          <a:bodyPr anchorCtr="0" anchor="t" bIns="45700" lIns="91425" spcFirstLastPara="1" rIns="91425" wrap="square" tIns="45700">
            <a:noAutofit/>
          </a:bodyPr>
          <a:lstStyle>
            <a:lvl1pPr lvl="0" algn="l">
              <a:lnSpc>
                <a:spcPct val="100000"/>
              </a:lnSpc>
              <a:spcBef>
                <a:spcPts val="680"/>
              </a:spcBef>
              <a:spcAft>
                <a:spcPts val="0"/>
              </a:spcAft>
              <a:buSzPts val="2550"/>
              <a:buFont typeface="Noto Sans Symbols"/>
              <a:buNone/>
              <a:defRPr sz="3400"/>
            </a:lvl1pPr>
            <a:lvl2pPr lvl="1" algn="l">
              <a:lnSpc>
                <a:spcPct val="100000"/>
              </a:lnSpc>
              <a:spcBef>
                <a:spcPts val="360"/>
              </a:spcBef>
              <a:spcAft>
                <a:spcPts val="0"/>
              </a:spcAft>
              <a:buSzPts val="1440"/>
              <a:buChar char="◻"/>
              <a:defRPr/>
            </a:lvl2pPr>
            <a:lvl3pPr lvl="2" algn="l">
              <a:lnSpc>
                <a:spcPct val="100000"/>
              </a:lnSpc>
              <a:spcBef>
                <a:spcPts val="360"/>
              </a:spcBef>
              <a:spcAft>
                <a:spcPts val="0"/>
              </a:spcAft>
              <a:buSzPts val="1170"/>
              <a:buChar char="■"/>
              <a:defRPr/>
            </a:lvl3pPr>
            <a:lvl4pPr lvl="3" algn="l">
              <a:lnSpc>
                <a:spcPct val="100000"/>
              </a:lnSpc>
              <a:spcBef>
                <a:spcPts val="360"/>
              </a:spcBef>
              <a:spcAft>
                <a:spcPts val="0"/>
              </a:spcAft>
              <a:buSzPts val="1260"/>
              <a:buChar char="◻"/>
              <a:defRPr/>
            </a:lvl4pPr>
            <a:lvl5pPr lvl="4" algn="l">
              <a:lnSpc>
                <a:spcPct val="100000"/>
              </a:lnSpc>
              <a:spcBef>
                <a:spcPts val="360"/>
              </a:spcBef>
              <a:spcAft>
                <a:spcPts val="0"/>
              </a:spcAft>
              <a:buSzPts val="1800"/>
              <a:buChar char="▪"/>
              <a:defRPr/>
            </a:lvl5pPr>
            <a:lvl6pPr lvl="5" algn="l">
              <a:lnSpc>
                <a:spcPct val="100000"/>
              </a:lnSpc>
              <a:spcBef>
                <a:spcPts val="360"/>
              </a:spcBef>
              <a:spcAft>
                <a:spcPts val="0"/>
              </a:spcAft>
              <a:buSzPts val="1800"/>
              <a:buChar char="▪"/>
              <a:defRPr/>
            </a:lvl6pPr>
            <a:lvl7pPr lvl="6" algn="l">
              <a:lnSpc>
                <a:spcPct val="100000"/>
              </a:lnSpc>
              <a:spcBef>
                <a:spcPts val="360"/>
              </a:spcBef>
              <a:spcAft>
                <a:spcPts val="0"/>
              </a:spcAft>
              <a:buSzPts val="1800"/>
              <a:buChar char="▪"/>
              <a:defRPr/>
            </a:lvl7pPr>
            <a:lvl8pPr lvl="7" algn="l">
              <a:lnSpc>
                <a:spcPct val="100000"/>
              </a:lnSpc>
              <a:spcBef>
                <a:spcPts val="360"/>
              </a:spcBef>
              <a:spcAft>
                <a:spcPts val="0"/>
              </a:spcAft>
              <a:buSzPts val="1800"/>
              <a:buChar char="▪"/>
              <a:defRPr/>
            </a:lvl8pPr>
            <a:lvl9pPr lvl="8" algn="l">
              <a:lnSpc>
                <a:spcPct val="100000"/>
              </a:lnSpc>
              <a:spcBef>
                <a:spcPts val="360"/>
              </a:spcBef>
              <a:spcAft>
                <a:spcPts val="0"/>
              </a:spcAft>
              <a:buSzPts val="1800"/>
              <a:buChar char="▪"/>
              <a:defRPr/>
            </a:lvl9pPr>
          </a:lstStyle>
          <a:p/>
        </p:txBody>
      </p:sp>
      <p:sp>
        <p:nvSpPr>
          <p:cNvPr id="698" name="Google Shape;698;p83"/>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9" name="Google Shape;699;p8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0" name="Google Shape;700;p8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e conteúdo" type="obj">
  <p:cSld name="OBJECT">
    <p:spTree>
      <p:nvGrpSpPr>
        <p:cNvPr id="701" name="Shape 701"/>
        <p:cNvGrpSpPr/>
        <p:nvPr/>
      </p:nvGrpSpPr>
      <p:grpSpPr>
        <a:xfrm>
          <a:off x="0" y="0"/>
          <a:ext cx="0" cy="0"/>
          <a:chOff x="0" y="0"/>
          <a:chExt cx="0" cy="0"/>
        </a:xfrm>
      </p:grpSpPr>
      <p:sp>
        <p:nvSpPr>
          <p:cNvPr id="702" name="Google Shape;702;p84"/>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3" name="Google Shape;703;p84"/>
          <p:cNvSpPr txBox="1"/>
          <p:nvPr>
            <p:ph idx="1" type="body"/>
          </p:nvPr>
        </p:nvSpPr>
        <p:spPr>
          <a:xfrm>
            <a:off x="457200" y="1981200"/>
            <a:ext cx="8229600" cy="3886200"/>
          </a:xfrm>
          <a:prstGeom prst="rect">
            <a:avLst/>
          </a:prstGeom>
          <a:noFill/>
          <a:ln>
            <a:noFill/>
          </a:ln>
        </p:spPr>
        <p:txBody>
          <a:bodyPr anchorCtr="0" anchor="t" bIns="45700" lIns="91425" spcFirstLastPara="1" rIns="91425" wrap="square" tIns="45700">
            <a:noAutofit/>
          </a:bodyPr>
          <a:lstStyle>
            <a:lvl1pPr indent="-314325" lvl="0" marL="457200" algn="l">
              <a:lnSpc>
                <a:spcPct val="100000"/>
              </a:lnSpc>
              <a:spcBef>
                <a:spcPts val="360"/>
              </a:spcBef>
              <a:spcAft>
                <a:spcPts val="0"/>
              </a:spcAft>
              <a:buSzPts val="1350"/>
              <a:buChar char="■"/>
              <a:defRPr/>
            </a:lvl1pPr>
            <a:lvl2pPr indent="-320040" lvl="1" marL="914400" algn="l">
              <a:lnSpc>
                <a:spcPct val="100000"/>
              </a:lnSpc>
              <a:spcBef>
                <a:spcPts val="360"/>
              </a:spcBef>
              <a:spcAft>
                <a:spcPts val="0"/>
              </a:spcAft>
              <a:buSzPts val="1440"/>
              <a:buChar char="◻"/>
              <a:defRPr/>
            </a:lvl2pPr>
            <a:lvl3pPr indent="-302894" lvl="2" marL="1371600" algn="l">
              <a:lnSpc>
                <a:spcPct val="100000"/>
              </a:lnSpc>
              <a:spcBef>
                <a:spcPts val="360"/>
              </a:spcBef>
              <a:spcAft>
                <a:spcPts val="0"/>
              </a:spcAft>
              <a:buSzPts val="1170"/>
              <a:buChar char="■"/>
              <a:defRPr/>
            </a:lvl3pPr>
            <a:lvl4pPr indent="-308610" lvl="3" marL="1828800" algn="l">
              <a:lnSpc>
                <a:spcPct val="100000"/>
              </a:lnSpc>
              <a:spcBef>
                <a:spcPts val="360"/>
              </a:spcBef>
              <a:spcAft>
                <a:spcPts val="0"/>
              </a:spcAft>
              <a:buSzPts val="1260"/>
              <a:buChar char="◻"/>
              <a:defRPr/>
            </a:lvl4pPr>
            <a:lvl5pPr indent="-342900" lvl="4" marL="2286000" algn="l">
              <a:lnSpc>
                <a:spcPct val="100000"/>
              </a:lnSpc>
              <a:spcBef>
                <a:spcPts val="360"/>
              </a:spcBef>
              <a:spcAft>
                <a:spcPts val="0"/>
              </a:spcAft>
              <a:buSzPts val="1800"/>
              <a:buChar char="▪"/>
              <a:defRPr/>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704" name="Google Shape;704;p8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5" name="Google Shape;705;p8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706" name="Google Shape;706;p8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m branco" type="blank">
  <p:cSld name="BLANK">
    <p:spTree>
      <p:nvGrpSpPr>
        <p:cNvPr id="707" name="Shape 707"/>
        <p:cNvGrpSpPr/>
        <p:nvPr/>
      </p:nvGrpSpPr>
      <p:grpSpPr>
        <a:xfrm>
          <a:off x="0" y="0"/>
          <a:ext cx="0" cy="0"/>
          <a:chOff x="0" y="0"/>
          <a:chExt cx="0" cy="0"/>
        </a:xfrm>
      </p:grpSpPr>
      <p:sp>
        <p:nvSpPr>
          <p:cNvPr id="708" name="Google Shape;708;p8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9" name="Google Shape;709;p85"/>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710" name="Google Shape;710;p8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beçalho da Seção" type="secHead">
  <p:cSld name="SECTION_HEADER">
    <p:spTree>
      <p:nvGrpSpPr>
        <p:cNvPr id="711" name="Shape 711"/>
        <p:cNvGrpSpPr/>
        <p:nvPr/>
      </p:nvGrpSpPr>
      <p:grpSpPr>
        <a:xfrm>
          <a:off x="0" y="0"/>
          <a:ext cx="0" cy="0"/>
          <a:chOff x="0" y="0"/>
          <a:chExt cx="0" cy="0"/>
        </a:xfrm>
      </p:grpSpPr>
      <p:sp>
        <p:nvSpPr>
          <p:cNvPr id="712" name="Google Shape;712;p8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b="1" sz="40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13" name="Google Shape;713;p8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00"/>
              </a:spcBef>
              <a:spcAft>
                <a:spcPts val="0"/>
              </a:spcAft>
              <a:buSzPts val="1500"/>
              <a:buNone/>
              <a:defRPr sz="2000"/>
            </a:lvl1pPr>
            <a:lvl2pPr indent="-228600" lvl="1" marL="914400" algn="l">
              <a:lnSpc>
                <a:spcPct val="100000"/>
              </a:lnSpc>
              <a:spcBef>
                <a:spcPts val="360"/>
              </a:spcBef>
              <a:spcAft>
                <a:spcPts val="0"/>
              </a:spcAft>
              <a:buSzPts val="1440"/>
              <a:buNone/>
              <a:defRPr sz="1800"/>
            </a:lvl2pPr>
            <a:lvl3pPr indent="-228600" lvl="2" marL="1371600" algn="l">
              <a:lnSpc>
                <a:spcPct val="100000"/>
              </a:lnSpc>
              <a:spcBef>
                <a:spcPts val="320"/>
              </a:spcBef>
              <a:spcAft>
                <a:spcPts val="0"/>
              </a:spcAft>
              <a:buSzPts val="1040"/>
              <a:buNone/>
              <a:defRPr sz="1600"/>
            </a:lvl3pPr>
            <a:lvl4pPr indent="-228600" lvl="3" marL="1828800" algn="l">
              <a:lnSpc>
                <a:spcPct val="100000"/>
              </a:lnSpc>
              <a:spcBef>
                <a:spcPts val="280"/>
              </a:spcBef>
              <a:spcAft>
                <a:spcPts val="0"/>
              </a:spcAft>
              <a:buSzPts val="980"/>
              <a:buNone/>
              <a:defRPr sz="1400"/>
            </a:lvl4pPr>
            <a:lvl5pPr indent="-228600" lvl="4" marL="2286000" algn="l">
              <a:lnSpc>
                <a:spcPct val="100000"/>
              </a:lnSpc>
              <a:spcBef>
                <a:spcPts val="280"/>
              </a:spcBef>
              <a:spcAft>
                <a:spcPts val="0"/>
              </a:spcAft>
              <a:buSzPts val="1400"/>
              <a:buNone/>
              <a:defRPr sz="1400"/>
            </a:lvl5pPr>
            <a:lvl6pPr indent="-228600" lvl="5" marL="2743200" algn="l">
              <a:lnSpc>
                <a:spcPct val="100000"/>
              </a:lnSpc>
              <a:spcBef>
                <a:spcPts val="280"/>
              </a:spcBef>
              <a:spcAft>
                <a:spcPts val="0"/>
              </a:spcAft>
              <a:buSzPts val="1400"/>
              <a:buNone/>
              <a:defRPr sz="1400"/>
            </a:lvl6pPr>
            <a:lvl7pPr indent="-228600" lvl="6" marL="3200400" algn="l">
              <a:lnSpc>
                <a:spcPct val="100000"/>
              </a:lnSpc>
              <a:spcBef>
                <a:spcPts val="280"/>
              </a:spcBef>
              <a:spcAft>
                <a:spcPts val="0"/>
              </a:spcAft>
              <a:buSzPts val="1400"/>
              <a:buNone/>
              <a:defRPr sz="1400"/>
            </a:lvl7pPr>
            <a:lvl8pPr indent="-228600" lvl="7" marL="3657600" algn="l">
              <a:lnSpc>
                <a:spcPct val="100000"/>
              </a:lnSpc>
              <a:spcBef>
                <a:spcPts val="280"/>
              </a:spcBef>
              <a:spcAft>
                <a:spcPts val="0"/>
              </a:spcAft>
              <a:buSzPts val="1400"/>
              <a:buNone/>
              <a:defRPr sz="1400"/>
            </a:lvl8pPr>
            <a:lvl9pPr indent="-228600" lvl="8" marL="4114800" algn="l">
              <a:lnSpc>
                <a:spcPct val="100000"/>
              </a:lnSpc>
              <a:spcBef>
                <a:spcPts val="280"/>
              </a:spcBef>
              <a:spcAft>
                <a:spcPts val="0"/>
              </a:spcAft>
              <a:buSzPts val="1400"/>
              <a:buNone/>
              <a:defRPr sz="1400"/>
            </a:lvl9pPr>
          </a:lstStyle>
          <a:p/>
        </p:txBody>
      </p:sp>
      <p:sp>
        <p:nvSpPr>
          <p:cNvPr id="714" name="Google Shape;714;p8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15" name="Google Shape;715;p86"/>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716" name="Google Shape;716;p86"/>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uas Partes de Conteúdo" type="twoObj">
  <p:cSld name="TWO_OBJECTS">
    <p:spTree>
      <p:nvGrpSpPr>
        <p:cNvPr id="717" name="Shape 717"/>
        <p:cNvGrpSpPr/>
        <p:nvPr/>
      </p:nvGrpSpPr>
      <p:grpSpPr>
        <a:xfrm>
          <a:off x="0" y="0"/>
          <a:ext cx="0" cy="0"/>
          <a:chOff x="0" y="0"/>
          <a:chExt cx="0" cy="0"/>
        </a:xfrm>
      </p:grpSpPr>
      <p:sp>
        <p:nvSpPr>
          <p:cNvPr id="718" name="Google Shape;718;p87"/>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19" name="Google Shape;719;p87"/>
          <p:cNvSpPr txBox="1"/>
          <p:nvPr>
            <p:ph idx="1" type="body"/>
          </p:nvPr>
        </p:nvSpPr>
        <p:spPr>
          <a:xfrm>
            <a:off x="457200" y="1981200"/>
            <a:ext cx="4038600" cy="3886200"/>
          </a:xfrm>
          <a:prstGeom prst="rect">
            <a:avLst/>
          </a:prstGeom>
          <a:noFill/>
          <a:ln>
            <a:noFill/>
          </a:ln>
        </p:spPr>
        <p:txBody>
          <a:bodyPr anchorCtr="0" anchor="t" bIns="45700" lIns="91425" spcFirstLastPara="1" rIns="91425" wrap="square" tIns="45700">
            <a:noAutofit/>
          </a:bodyPr>
          <a:lstStyle>
            <a:lvl1pPr indent="-361950" lvl="0" marL="457200" algn="l">
              <a:lnSpc>
                <a:spcPct val="100000"/>
              </a:lnSpc>
              <a:spcBef>
                <a:spcPts val="560"/>
              </a:spcBef>
              <a:spcAft>
                <a:spcPts val="0"/>
              </a:spcAft>
              <a:buSzPts val="2100"/>
              <a:buChar char="■"/>
              <a:defRPr sz="2800"/>
            </a:lvl1pPr>
            <a:lvl2pPr indent="-350519" lvl="1" marL="914400" algn="l">
              <a:lnSpc>
                <a:spcPct val="100000"/>
              </a:lnSpc>
              <a:spcBef>
                <a:spcPts val="480"/>
              </a:spcBef>
              <a:spcAft>
                <a:spcPts val="0"/>
              </a:spcAft>
              <a:buSzPts val="1920"/>
              <a:buChar char="◻"/>
              <a:defRPr sz="2400"/>
            </a:lvl2pPr>
            <a:lvl3pPr indent="-311150" lvl="2" marL="1371600" algn="l">
              <a:lnSpc>
                <a:spcPct val="100000"/>
              </a:lnSpc>
              <a:spcBef>
                <a:spcPts val="400"/>
              </a:spcBef>
              <a:spcAft>
                <a:spcPts val="0"/>
              </a:spcAft>
              <a:buSzPts val="1300"/>
              <a:buChar char="■"/>
              <a:defRPr sz="2000"/>
            </a:lvl3pPr>
            <a:lvl4pPr indent="-308610" lvl="3" marL="1828800" algn="l">
              <a:lnSpc>
                <a:spcPct val="100000"/>
              </a:lnSpc>
              <a:spcBef>
                <a:spcPts val="360"/>
              </a:spcBef>
              <a:spcAft>
                <a:spcPts val="0"/>
              </a:spcAft>
              <a:buSzPts val="1260"/>
              <a:buChar char="◻"/>
              <a:defRPr sz="1800"/>
            </a:lvl4pPr>
            <a:lvl5pPr indent="-342900" lvl="4" marL="2286000" algn="l">
              <a:lnSpc>
                <a:spcPct val="100000"/>
              </a:lnSpc>
              <a:spcBef>
                <a:spcPts val="360"/>
              </a:spcBef>
              <a:spcAft>
                <a:spcPts val="0"/>
              </a:spcAft>
              <a:buSzPts val="1800"/>
              <a:buChar char="▪"/>
              <a:defRPr sz="1800"/>
            </a:lvl5pPr>
            <a:lvl6pPr indent="-342900" lvl="5" marL="2743200" algn="l">
              <a:lnSpc>
                <a:spcPct val="100000"/>
              </a:lnSpc>
              <a:spcBef>
                <a:spcPts val="360"/>
              </a:spcBef>
              <a:spcAft>
                <a:spcPts val="0"/>
              </a:spcAft>
              <a:buSzPts val="1800"/>
              <a:buChar char="▪"/>
              <a:defRPr sz="1800"/>
            </a:lvl6pPr>
            <a:lvl7pPr indent="-342900" lvl="6" marL="3200400" algn="l">
              <a:lnSpc>
                <a:spcPct val="100000"/>
              </a:lnSpc>
              <a:spcBef>
                <a:spcPts val="360"/>
              </a:spcBef>
              <a:spcAft>
                <a:spcPts val="0"/>
              </a:spcAft>
              <a:buSzPts val="1800"/>
              <a:buChar char="▪"/>
              <a:defRPr sz="1800"/>
            </a:lvl7pPr>
            <a:lvl8pPr indent="-342900" lvl="7" marL="3657600" algn="l">
              <a:lnSpc>
                <a:spcPct val="100000"/>
              </a:lnSpc>
              <a:spcBef>
                <a:spcPts val="360"/>
              </a:spcBef>
              <a:spcAft>
                <a:spcPts val="0"/>
              </a:spcAft>
              <a:buSzPts val="1800"/>
              <a:buChar char="▪"/>
              <a:defRPr sz="1800"/>
            </a:lvl8pPr>
            <a:lvl9pPr indent="-342900" lvl="8" marL="4114800" algn="l">
              <a:lnSpc>
                <a:spcPct val="100000"/>
              </a:lnSpc>
              <a:spcBef>
                <a:spcPts val="360"/>
              </a:spcBef>
              <a:spcAft>
                <a:spcPts val="0"/>
              </a:spcAft>
              <a:buSzPts val="1800"/>
              <a:buChar char="▪"/>
              <a:defRPr sz="1800"/>
            </a:lvl9pPr>
          </a:lstStyle>
          <a:p/>
        </p:txBody>
      </p:sp>
      <p:sp>
        <p:nvSpPr>
          <p:cNvPr id="720" name="Google Shape;720;p87"/>
          <p:cNvSpPr txBox="1"/>
          <p:nvPr>
            <p:ph idx="2" type="body"/>
          </p:nvPr>
        </p:nvSpPr>
        <p:spPr>
          <a:xfrm>
            <a:off x="4648200" y="1981200"/>
            <a:ext cx="4038600" cy="3886200"/>
          </a:xfrm>
          <a:prstGeom prst="rect">
            <a:avLst/>
          </a:prstGeom>
          <a:noFill/>
          <a:ln>
            <a:noFill/>
          </a:ln>
        </p:spPr>
        <p:txBody>
          <a:bodyPr anchorCtr="0" anchor="t" bIns="45700" lIns="91425" spcFirstLastPara="1" rIns="91425" wrap="square" tIns="45700">
            <a:noAutofit/>
          </a:bodyPr>
          <a:lstStyle>
            <a:lvl1pPr indent="-361950" lvl="0" marL="457200" algn="l">
              <a:lnSpc>
                <a:spcPct val="100000"/>
              </a:lnSpc>
              <a:spcBef>
                <a:spcPts val="560"/>
              </a:spcBef>
              <a:spcAft>
                <a:spcPts val="0"/>
              </a:spcAft>
              <a:buSzPts val="2100"/>
              <a:buChar char="■"/>
              <a:defRPr sz="2800"/>
            </a:lvl1pPr>
            <a:lvl2pPr indent="-350519" lvl="1" marL="914400" algn="l">
              <a:lnSpc>
                <a:spcPct val="100000"/>
              </a:lnSpc>
              <a:spcBef>
                <a:spcPts val="480"/>
              </a:spcBef>
              <a:spcAft>
                <a:spcPts val="0"/>
              </a:spcAft>
              <a:buSzPts val="1920"/>
              <a:buChar char="◻"/>
              <a:defRPr sz="2400"/>
            </a:lvl2pPr>
            <a:lvl3pPr indent="-311150" lvl="2" marL="1371600" algn="l">
              <a:lnSpc>
                <a:spcPct val="100000"/>
              </a:lnSpc>
              <a:spcBef>
                <a:spcPts val="400"/>
              </a:spcBef>
              <a:spcAft>
                <a:spcPts val="0"/>
              </a:spcAft>
              <a:buSzPts val="1300"/>
              <a:buChar char="■"/>
              <a:defRPr sz="2000"/>
            </a:lvl3pPr>
            <a:lvl4pPr indent="-308610" lvl="3" marL="1828800" algn="l">
              <a:lnSpc>
                <a:spcPct val="100000"/>
              </a:lnSpc>
              <a:spcBef>
                <a:spcPts val="360"/>
              </a:spcBef>
              <a:spcAft>
                <a:spcPts val="0"/>
              </a:spcAft>
              <a:buSzPts val="1260"/>
              <a:buChar char="◻"/>
              <a:defRPr sz="1800"/>
            </a:lvl4pPr>
            <a:lvl5pPr indent="-342900" lvl="4" marL="2286000" algn="l">
              <a:lnSpc>
                <a:spcPct val="100000"/>
              </a:lnSpc>
              <a:spcBef>
                <a:spcPts val="360"/>
              </a:spcBef>
              <a:spcAft>
                <a:spcPts val="0"/>
              </a:spcAft>
              <a:buSzPts val="1800"/>
              <a:buChar char="▪"/>
              <a:defRPr sz="1800"/>
            </a:lvl5pPr>
            <a:lvl6pPr indent="-342900" lvl="5" marL="2743200" algn="l">
              <a:lnSpc>
                <a:spcPct val="100000"/>
              </a:lnSpc>
              <a:spcBef>
                <a:spcPts val="360"/>
              </a:spcBef>
              <a:spcAft>
                <a:spcPts val="0"/>
              </a:spcAft>
              <a:buSzPts val="1800"/>
              <a:buChar char="▪"/>
              <a:defRPr sz="1800"/>
            </a:lvl6pPr>
            <a:lvl7pPr indent="-342900" lvl="6" marL="3200400" algn="l">
              <a:lnSpc>
                <a:spcPct val="100000"/>
              </a:lnSpc>
              <a:spcBef>
                <a:spcPts val="360"/>
              </a:spcBef>
              <a:spcAft>
                <a:spcPts val="0"/>
              </a:spcAft>
              <a:buSzPts val="1800"/>
              <a:buChar char="▪"/>
              <a:defRPr sz="1800"/>
            </a:lvl7pPr>
            <a:lvl8pPr indent="-342900" lvl="7" marL="3657600" algn="l">
              <a:lnSpc>
                <a:spcPct val="100000"/>
              </a:lnSpc>
              <a:spcBef>
                <a:spcPts val="360"/>
              </a:spcBef>
              <a:spcAft>
                <a:spcPts val="0"/>
              </a:spcAft>
              <a:buSzPts val="1800"/>
              <a:buChar char="▪"/>
              <a:defRPr sz="1800"/>
            </a:lvl8pPr>
            <a:lvl9pPr indent="-342900" lvl="8" marL="4114800" algn="l">
              <a:lnSpc>
                <a:spcPct val="100000"/>
              </a:lnSpc>
              <a:spcBef>
                <a:spcPts val="360"/>
              </a:spcBef>
              <a:spcAft>
                <a:spcPts val="0"/>
              </a:spcAft>
              <a:buSzPts val="1800"/>
              <a:buChar char="▪"/>
              <a:defRPr sz="1800"/>
            </a:lvl9pPr>
          </a:lstStyle>
          <a:p/>
        </p:txBody>
      </p:sp>
      <p:sp>
        <p:nvSpPr>
          <p:cNvPr id="721" name="Google Shape;721;p8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22" name="Google Shape;722;p87"/>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723" name="Google Shape;723;p87"/>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ção" type="twoTxTwoObj">
  <p:cSld name="TWO_OBJECTS_WITH_TEXT">
    <p:spTree>
      <p:nvGrpSpPr>
        <p:cNvPr id="724" name="Shape 724"/>
        <p:cNvGrpSpPr/>
        <p:nvPr/>
      </p:nvGrpSpPr>
      <p:grpSpPr>
        <a:xfrm>
          <a:off x="0" y="0"/>
          <a:ext cx="0" cy="0"/>
          <a:chOff x="0" y="0"/>
          <a:chExt cx="0" cy="0"/>
        </a:xfrm>
      </p:grpSpPr>
      <p:sp>
        <p:nvSpPr>
          <p:cNvPr id="725" name="Google Shape;725;p8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26" name="Google Shape;726;p8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SzPts val="1800"/>
              <a:buNone/>
              <a:defRPr b="1" sz="2400"/>
            </a:lvl1pPr>
            <a:lvl2pPr indent="-228600" lvl="1" marL="914400" algn="l">
              <a:lnSpc>
                <a:spcPct val="100000"/>
              </a:lnSpc>
              <a:spcBef>
                <a:spcPts val="400"/>
              </a:spcBef>
              <a:spcAft>
                <a:spcPts val="0"/>
              </a:spcAft>
              <a:buSzPts val="1600"/>
              <a:buNone/>
              <a:defRPr b="1" sz="2000"/>
            </a:lvl2pPr>
            <a:lvl3pPr indent="-228600" lvl="2" marL="1371600" algn="l">
              <a:lnSpc>
                <a:spcPct val="100000"/>
              </a:lnSpc>
              <a:spcBef>
                <a:spcPts val="360"/>
              </a:spcBef>
              <a:spcAft>
                <a:spcPts val="0"/>
              </a:spcAft>
              <a:buSzPts val="1170"/>
              <a:buNone/>
              <a:defRPr b="1" sz="1800"/>
            </a:lvl3pPr>
            <a:lvl4pPr indent="-228600" lvl="3" marL="1828800" algn="l">
              <a:lnSpc>
                <a:spcPct val="100000"/>
              </a:lnSpc>
              <a:spcBef>
                <a:spcPts val="320"/>
              </a:spcBef>
              <a:spcAft>
                <a:spcPts val="0"/>
              </a:spcAft>
              <a:buSzPts val="1120"/>
              <a:buNone/>
              <a:defRPr b="1" sz="1600"/>
            </a:lvl4pPr>
            <a:lvl5pPr indent="-228600" lvl="4" marL="2286000" algn="l">
              <a:lnSpc>
                <a:spcPct val="100000"/>
              </a:lnSpc>
              <a:spcBef>
                <a:spcPts val="320"/>
              </a:spcBef>
              <a:spcAft>
                <a:spcPts val="0"/>
              </a:spcAft>
              <a:buSzPts val="1600"/>
              <a:buNone/>
              <a:defRPr b="1" sz="1600"/>
            </a:lvl5pPr>
            <a:lvl6pPr indent="-228600" lvl="5" marL="2743200" algn="l">
              <a:lnSpc>
                <a:spcPct val="100000"/>
              </a:lnSpc>
              <a:spcBef>
                <a:spcPts val="320"/>
              </a:spcBef>
              <a:spcAft>
                <a:spcPts val="0"/>
              </a:spcAft>
              <a:buSzPts val="1600"/>
              <a:buNone/>
              <a:defRPr b="1" sz="1600"/>
            </a:lvl6pPr>
            <a:lvl7pPr indent="-228600" lvl="6" marL="3200400" algn="l">
              <a:lnSpc>
                <a:spcPct val="100000"/>
              </a:lnSpc>
              <a:spcBef>
                <a:spcPts val="320"/>
              </a:spcBef>
              <a:spcAft>
                <a:spcPts val="0"/>
              </a:spcAft>
              <a:buSzPts val="1600"/>
              <a:buNone/>
              <a:defRPr b="1" sz="1600"/>
            </a:lvl7pPr>
            <a:lvl8pPr indent="-228600" lvl="7" marL="3657600" algn="l">
              <a:lnSpc>
                <a:spcPct val="100000"/>
              </a:lnSpc>
              <a:spcBef>
                <a:spcPts val="320"/>
              </a:spcBef>
              <a:spcAft>
                <a:spcPts val="0"/>
              </a:spcAft>
              <a:buSzPts val="1600"/>
              <a:buNone/>
              <a:defRPr b="1" sz="1600"/>
            </a:lvl8pPr>
            <a:lvl9pPr indent="-228600" lvl="8" marL="4114800" algn="l">
              <a:lnSpc>
                <a:spcPct val="100000"/>
              </a:lnSpc>
              <a:spcBef>
                <a:spcPts val="320"/>
              </a:spcBef>
              <a:spcAft>
                <a:spcPts val="0"/>
              </a:spcAft>
              <a:buSzPts val="1600"/>
              <a:buNone/>
              <a:defRPr b="1" sz="1600"/>
            </a:lvl9pPr>
          </a:lstStyle>
          <a:p/>
        </p:txBody>
      </p:sp>
      <p:sp>
        <p:nvSpPr>
          <p:cNvPr id="727" name="Google Shape;727;p8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480"/>
              </a:spcBef>
              <a:spcAft>
                <a:spcPts val="0"/>
              </a:spcAft>
              <a:buSzPts val="1800"/>
              <a:buChar char="■"/>
              <a:defRPr sz="2400"/>
            </a:lvl1pPr>
            <a:lvl2pPr indent="-330200" lvl="1" marL="914400" algn="l">
              <a:lnSpc>
                <a:spcPct val="100000"/>
              </a:lnSpc>
              <a:spcBef>
                <a:spcPts val="400"/>
              </a:spcBef>
              <a:spcAft>
                <a:spcPts val="0"/>
              </a:spcAft>
              <a:buSzPts val="1600"/>
              <a:buChar char="◻"/>
              <a:defRPr sz="2000"/>
            </a:lvl2pPr>
            <a:lvl3pPr indent="-302894" lvl="2" marL="1371600" algn="l">
              <a:lnSpc>
                <a:spcPct val="100000"/>
              </a:lnSpc>
              <a:spcBef>
                <a:spcPts val="360"/>
              </a:spcBef>
              <a:spcAft>
                <a:spcPts val="0"/>
              </a:spcAft>
              <a:buSzPts val="1170"/>
              <a:buChar char="■"/>
              <a:defRPr sz="1800"/>
            </a:lvl3pPr>
            <a:lvl4pPr indent="-299719" lvl="3" marL="1828800" algn="l">
              <a:lnSpc>
                <a:spcPct val="100000"/>
              </a:lnSpc>
              <a:spcBef>
                <a:spcPts val="320"/>
              </a:spcBef>
              <a:spcAft>
                <a:spcPts val="0"/>
              </a:spcAft>
              <a:buSzPts val="1120"/>
              <a:buChar char="◻"/>
              <a:defRPr sz="1600"/>
            </a:lvl4pPr>
            <a:lvl5pPr indent="-330200" lvl="4" marL="2286000" algn="l">
              <a:lnSpc>
                <a:spcPct val="100000"/>
              </a:lnSpc>
              <a:spcBef>
                <a:spcPts val="320"/>
              </a:spcBef>
              <a:spcAft>
                <a:spcPts val="0"/>
              </a:spcAft>
              <a:buSzPts val="1600"/>
              <a:buChar char="▪"/>
              <a:defRPr sz="1600"/>
            </a:lvl5pPr>
            <a:lvl6pPr indent="-330200" lvl="5" marL="2743200" algn="l">
              <a:lnSpc>
                <a:spcPct val="100000"/>
              </a:lnSpc>
              <a:spcBef>
                <a:spcPts val="320"/>
              </a:spcBef>
              <a:spcAft>
                <a:spcPts val="0"/>
              </a:spcAft>
              <a:buSzPts val="1600"/>
              <a:buChar char="▪"/>
              <a:defRPr sz="1600"/>
            </a:lvl6pPr>
            <a:lvl7pPr indent="-330200" lvl="6" marL="3200400" algn="l">
              <a:lnSpc>
                <a:spcPct val="100000"/>
              </a:lnSpc>
              <a:spcBef>
                <a:spcPts val="320"/>
              </a:spcBef>
              <a:spcAft>
                <a:spcPts val="0"/>
              </a:spcAft>
              <a:buSzPts val="1600"/>
              <a:buChar char="▪"/>
              <a:defRPr sz="1600"/>
            </a:lvl7pPr>
            <a:lvl8pPr indent="-330200" lvl="7" marL="3657600" algn="l">
              <a:lnSpc>
                <a:spcPct val="100000"/>
              </a:lnSpc>
              <a:spcBef>
                <a:spcPts val="320"/>
              </a:spcBef>
              <a:spcAft>
                <a:spcPts val="0"/>
              </a:spcAft>
              <a:buSzPts val="1600"/>
              <a:buChar char="▪"/>
              <a:defRPr sz="1600"/>
            </a:lvl8pPr>
            <a:lvl9pPr indent="-330200" lvl="8" marL="4114800" algn="l">
              <a:lnSpc>
                <a:spcPct val="100000"/>
              </a:lnSpc>
              <a:spcBef>
                <a:spcPts val="320"/>
              </a:spcBef>
              <a:spcAft>
                <a:spcPts val="0"/>
              </a:spcAft>
              <a:buSzPts val="1600"/>
              <a:buChar char="▪"/>
              <a:defRPr sz="1600"/>
            </a:lvl9pPr>
          </a:lstStyle>
          <a:p/>
        </p:txBody>
      </p:sp>
      <p:sp>
        <p:nvSpPr>
          <p:cNvPr id="728" name="Google Shape;728;p8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SzPts val="1800"/>
              <a:buNone/>
              <a:defRPr b="1" sz="2400"/>
            </a:lvl1pPr>
            <a:lvl2pPr indent="-228600" lvl="1" marL="914400" algn="l">
              <a:lnSpc>
                <a:spcPct val="100000"/>
              </a:lnSpc>
              <a:spcBef>
                <a:spcPts val="400"/>
              </a:spcBef>
              <a:spcAft>
                <a:spcPts val="0"/>
              </a:spcAft>
              <a:buSzPts val="1600"/>
              <a:buNone/>
              <a:defRPr b="1" sz="2000"/>
            </a:lvl2pPr>
            <a:lvl3pPr indent="-228600" lvl="2" marL="1371600" algn="l">
              <a:lnSpc>
                <a:spcPct val="100000"/>
              </a:lnSpc>
              <a:spcBef>
                <a:spcPts val="360"/>
              </a:spcBef>
              <a:spcAft>
                <a:spcPts val="0"/>
              </a:spcAft>
              <a:buSzPts val="1170"/>
              <a:buNone/>
              <a:defRPr b="1" sz="1800"/>
            </a:lvl3pPr>
            <a:lvl4pPr indent="-228600" lvl="3" marL="1828800" algn="l">
              <a:lnSpc>
                <a:spcPct val="100000"/>
              </a:lnSpc>
              <a:spcBef>
                <a:spcPts val="320"/>
              </a:spcBef>
              <a:spcAft>
                <a:spcPts val="0"/>
              </a:spcAft>
              <a:buSzPts val="1120"/>
              <a:buNone/>
              <a:defRPr b="1" sz="1600"/>
            </a:lvl4pPr>
            <a:lvl5pPr indent="-228600" lvl="4" marL="2286000" algn="l">
              <a:lnSpc>
                <a:spcPct val="100000"/>
              </a:lnSpc>
              <a:spcBef>
                <a:spcPts val="320"/>
              </a:spcBef>
              <a:spcAft>
                <a:spcPts val="0"/>
              </a:spcAft>
              <a:buSzPts val="1600"/>
              <a:buNone/>
              <a:defRPr b="1" sz="1600"/>
            </a:lvl5pPr>
            <a:lvl6pPr indent="-228600" lvl="5" marL="2743200" algn="l">
              <a:lnSpc>
                <a:spcPct val="100000"/>
              </a:lnSpc>
              <a:spcBef>
                <a:spcPts val="320"/>
              </a:spcBef>
              <a:spcAft>
                <a:spcPts val="0"/>
              </a:spcAft>
              <a:buSzPts val="1600"/>
              <a:buNone/>
              <a:defRPr b="1" sz="1600"/>
            </a:lvl6pPr>
            <a:lvl7pPr indent="-228600" lvl="6" marL="3200400" algn="l">
              <a:lnSpc>
                <a:spcPct val="100000"/>
              </a:lnSpc>
              <a:spcBef>
                <a:spcPts val="320"/>
              </a:spcBef>
              <a:spcAft>
                <a:spcPts val="0"/>
              </a:spcAft>
              <a:buSzPts val="1600"/>
              <a:buNone/>
              <a:defRPr b="1" sz="1600"/>
            </a:lvl7pPr>
            <a:lvl8pPr indent="-228600" lvl="7" marL="3657600" algn="l">
              <a:lnSpc>
                <a:spcPct val="100000"/>
              </a:lnSpc>
              <a:spcBef>
                <a:spcPts val="320"/>
              </a:spcBef>
              <a:spcAft>
                <a:spcPts val="0"/>
              </a:spcAft>
              <a:buSzPts val="1600"/>
              <a:buNone/>
              <a:defRPr b="1" sz="1600"/>
            </a:lvl8pPr>
            <a:lvl9pPr indent="-228600" lvl="8" marL="4114800" algn="l">
              <a:lnSpc>
                <a:spcPct val="100000"/>
              </a:lnSpc>
              <a:spcBef>
                <a:spcPts val="320"/>
              </a:spcBef>
              <a:spcAft>
                <a:spcPts val="0"/>
              </a:spcAft>
              <a:buSzPts val="1600"/>
              <a:buNone/>
              <a:defRPr b="1" sz="1600"/>
            </a:lvl9pPr>
          </a:lstStyle>
          <a:p/>
        </p:txBody>
      </p:sp>
      <p:sp>
        <p:nvSpPr>
          <p:cNvPr id="729" name="Google Shape;729;p8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480"/>
              </a:spcBef>
              <a:spcAft>
                <a:spcPts val="0"/>
              </a:spcAft>
              <a:buSzPts val="1800"/>
              <a:buChar char="■"/>
              <a:defRPr sz="2400"/>
            </a:lvl1pPr>
            <a:lvl2pPr indent="-330200" lvl="1" marL="914400" algn="l">
              <a:lnSpc>
                <a:spcPct val="100000"/>
              </a:lnSpc>
              <a:spcBef>
                <a:spcPts val="400"/>
              </a:spcBef>
              <a:spcAft>
                <a:spcPts val="0"/>
              </a:spcAft>
              <a:buSzPts val="1600"/>
              <a:buChar char="◻"/>
              <a:defRPr sz="2000"/>
            </a:lvl2pPr>
            <a:lvl3pPr indent="-302894" lvl="2" marL="1371600" algn="l">
              <a:lnSpc>
                <a:spcPct val="100000"/>
              </a:lnSpc>
              <a:spcBef>
                <a:spcPts val="360"/>
              </a:spcBef>
              <a:spcAft>
                <a:spcPts val="0"/>
              </a:spcAft>
              <a:buSzPts val="1170"/>
              <a:buChar char="■"/>
              <a:defRPr sz="1800"/>
            </a:lvl3pPr>
            <a:lvl4pPr indent="-299719" lvl="3" marL="1828800" algn="l">
              <a:lnSpc>
                <a:spcPct val="100000"/>
              </a:lnSpc>
              <a:spcBef>
                <a:spcPts val="320"/>
              </a:spcBef>
              <a:spcAft>
                <a:spcPts val="0"/>
              </a:spcAft>
              <a:buSzPts val="1120"/>
              <a:buChar char="◻"/>
              <a:defRPr sz="1600"/>
            </a:lvl4pPr>
            <a:lvl5pPr indent="-330200" lvl="4" marL="2286000" algn="l">
              <a:lnSpc>
                <a:spcPct val="100000"/>
              </a:lnSpc>
              <a:spcBef>
                <a:spcPts val="320"/>
              </a:spcBef>
              <a:spcAft>
                <a:spcPts val="0"/>
              </a:spcAft>
              <a:buSzPts val="1600"/>
              <a:buChar char="▪"/>
              <a:defRPr sz="1600"/>
            </a:lvl5pPr>
            <a:lvl6pPr indent="-330200" lvl="5" marL="2743200" algn="l">
              <a:lnSpc>
                <a:spcPct val="100000"/>
              </a:lnSpc>
              <a:spcBef>
                <a:spcPts val="320"/>
              </a:spcBef>
              <a:spcAft>
                <a:spcPts val="0"/>
              </a:spcAft>
              <a:buSzPts val="1600"/>
              <a:buChar char="▪"/>
              <a:defRPr sz="1600"/>
            </a:lvl6pPr>
            <a:lvl7pPr indent="-330200" lvl="6" marL="3200400" algn="l">
              <a:lnSpc>
                <a:spcPct val="100000"/>
              </a:lnSpc>
              <a:spcBef>
                <a:spcPts val="320"/>
              </a:spcBef>
              <a:spcAft>
                <a:spcPts val="0"/>
              </a:spcAft>
              <a:buSzPts val="1600"/>
              <a:buChar char="▪"/>
              <a:defRPr sz="1600"/>
            </a:lvl7pPr>
            <a:lvl8pPr indent="-330200" lvl="7" marL="3657600" algn="l">
              <a:lnSpc>
                <a:spcPct val="100000"/>
              </a:lnSpc>
              <a:spcBef>
                <a:spcPts val="320"/>
              </a:spcBef>
              <a:spcAft>
                <a:spcPts val="0"/>
              </a:spcAft>
              <a:buSzPts val="1600"/>
              <a:buChar char="▪"/>
              <a:defRPr sz="1600"/>
            </a:lvl8pPr>
            <a:lvl9pPr indent="-330200" lvl="8" marL="4114800" algn="l">
              <a:lnSpc>
                <a:spcPct val="100000"/>
              </a:lnSpc>
              <a:spcBef>
                <a:spcPts val="320"/>
              </a:spcBef>
              <a:spcAft>
                <a:spcPts val="0"/>
              </a:spcAft>
              <a:buSzPts val="1600"/>
              <a:buChar char="▪"/>
              <a:defRPr sz="1600"/>
            </a:lvl9pPr>
          </a:lstStyle>
          <a:p/>
        </p:txBody>
      </p:sp>
      <p:sp>
        <p:nvSpPr>
          <p:cNvPr id="730" name="Google Shape;730;p8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1" name="Google Shape;731;p88"/>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732" name="Google Shape;732;p8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mente título" type="titleOnly">
  <p:cSld name="TITLE_ONLY">
    <p:spTree>
      <p:nvGrpSpPr>
        <p:cNvPr id="733" name="Shape 733"/>
        <p:cNvGrpSpPr/>
        <p:nvPr/>
      </p:nvGrpSpPr>
      <p:grpSpPr>
        <a:xfrm>
          <a:off x="0" y="0"/>
          <a:ext cx="0" cy="0"/>
          <a:chOff x="0" y="0"/>
          <a:chExt cx="0" cy="0"/>
        </a:xfrm>
      </p:grpSpPr>
      <p:sp>
        <p:nvSpPr>
          <p:cNvPr id="734" name="Google Shape;734;p89"/>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5" name="Google Shape;735;p8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6" name="Google Shape;736;p89"/>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737" name="Google Shape;737;p89"/>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údo com Legenda" type="objTx">
  <p:cSld name="OBJECT_WITH_CAPTION_TEXT">
    <p:spTree>
      <p:nvGrpSpPr>
        <p:cNvPr id="738" name="Shape 738"/>
        <p:cNvGrpSpPr/>
        <p:nvPr/>
      </p:nvGrpSpPr>
      <p:grpSpPr>
        <a:xfrm>
          <a:off x="0" y="0"/>
          <a:ext cx="0" cy="0"/>
          <a:chOff x="0" y="0"/>
          <a:chExt cx="0" cy="0"/>
        </a:xfrm>
      </p:grpSpPr>
      <p:sp>
        <p:nvSpPr>
          <p:cNvPr id="739" name="Google Shape;739;p90"/>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40" name="Google Shape;740;p9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640"/>
              </a:spcBef>
              <a:spcAft>
                <a:spcPts val="0"/>
              </a:spcAft>
              <a:buSzPts val="2400"/>
              <a:buChar char="■"/>
              <a:defRPr sz="3200"/>
            </a:lvl1pPr>
            <a:lvl2pPr indent="-370840" lvl="1" marL="914400" algn="l">
              <a:lnSpc>
                <a:spcPct val="100000"/>
              </a:lnSpc>
              <a:spcBef>
                <a:spcPts val="560"/>
              </a:spcBef>
              <a:spcAft>
                <a:spcPts val="0"/>
              </a:spcAft>
              <a:buSzPts val="2240"/>
              <a:buChar char="◻"/>
              <a:defRPr sz="2800"/>
            </a:lvl2pPr>
            <a:lvl3pPr indent="-327660" lvl="2" marL="1371600" algn="l">
              <a:lnSpc>
                <a:spcPct val="100000"/>
              </a:lnSpc>
              <a:spcBef>
                <a:spcPts val="480"/>
              </a:spcBef>
              <a:spcAft>
                <a:spcPts val="0"/>
              </a:spcAft>
              <a:buSzPts val="1560"/>
              <a:buChar char="■"/>
              <a:defRPr sz="2400"/>
            </a:lvl3pPr>
            <a:lvl4pPr indent="-317500" lvl="3" marL="1828800" algn="l">
              <a:lnSpc>
                <a:spcPct val="100000"/>
              </a:lnSpc>
              <a:spcBef>
                <a:spcPts val="400"/>
              </a:spcBef>
              <a:spcAft>
                <a:spcPts val="0"/>
              </a:spcAft>
              <a:buSzPts val="1400"/>
              <a:buChar char="◻"/>
              <a:defRPr sz="2000"/>
            </a:lvl4pPr>
            <a:lvl5pPr indent="-355600" lvl="4" marL="2286000" algn="l">
              <a:lnSpc>
                <a:spcPct val="100000"/>
              </a:lnSpc>
              <a:spcBef>
                <a:spcPts val="400"/>
              </a:spcBef>
              <a:spcAft>
                <a:spcPts val="0"/>
              </a:spcAft>
              <a:buSzPts val="2000"/>
              <a:buChar char="▪"/>
              <a:defRPr sz="2000"/>
            </a:lvl5pPr>
            <a:lvl6pPr indent="-355600" lvl="5" marL="2743200" algn="l">
              <a:lnSpc>
                <a:spcPct val="100000"/>
              </a:lnSpc>
              <a:spcBef>
                <a:spcPts val="400"/>
              </a:spcBef>
              <a:spcAft>
                <a:spcPts val="0"/>
              </a:spcAft>
              <a:buSzPts val="2000"/>
              <a:buChar char="▪"/>
              <a:defRPr sz="2000"/>
            </a:lvl6pPr>
            <a:lvl7pPr indent="-355600" lvl="6" marL="3200400" algn="l">
              <a:lnSpc>
                <a:spcPct val="100000"/>
              </a:lnSpc>
              <a:spcBef>
                <a:spcPts val="400"/>
              </a:spcBef>
              <a:spcAft>
                <a:spcPts val="0"/>
              </a:spcAft>
              <a:buSzPts val="2000"/>
              <a:buChar char="▪"/>
              <a:defRPr sz="2000"/>
            </a:lvl7pPr>
            <a:lvl8pPr indent="-355600" lvl="7" marL="3657600" algn="l">
              <a:lnSpc>
                <a:spcPct val="100000"/>
              </a:lnSpc>
              <a:spcBef>
                <a:spcPts val="400"/>
              </a:spcBef>
              <a:spcAft>
                <a:spcPts val="0"/>
              </a:spcAft>
              <a:buSzPts val="2000"/>
              <a:buChar char="▪"/>
              <a:defRPr sz="2000"/>
            </a:lvl8pPr>
            <a:lvl9pPr indent="-355600" lvl="8" marL="4114800" algn="l">
              <a:lnSpc>
                <a:spcPct val="100000"/>
              </a:lnSpc>
              <a:spcBef>
                <a:spcPts val="400"/>
              </a:spcBef>
              <a:spcAft>
                <a:spcPts val="0"/>
              </a:spcAft>
              <a:buSzPts val="2000"/>
              <a:buChar char="▪"/>
              <a:defRPr sz="2000"/>
            </a:lvl9pPr>
          </a:lstStyle>
          <a:p/>
        </p:txBody>
      </p:sp>
      <p:sp>
        <p:nvSpPr>
          <p:cNvPr id="741" name="Google Shape;741;p9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SzPts val="1050"/>
              <a:buNone/>
              <a:defRPr sz="1400"/>
            </a:lvl1pPr>
            <a:lvl2pPr indent="-228600" lvl="1" marL="914400" algn="l">
              <a:lnSpc>
                <a:spcPct val="100000"/>
              </a:lnSpc>
              <a:spcBef>
                <a:spcPts val="240"/>
              </a:spcBef>
              <a:spcAft>
                <a:spcPts val="0"/>
              </a:spcAft>
              <a:buSzPts val="960"/>
              <a:buNone/>
              <a:defRPr sz="1200"/>
            </a:lvl2pPr>
            <a:lvl3pPr indent="-228600" lvl="2" marL="1371600" algn="l">
              <a:lnSpc>
                <a:spcPct val="100000"/>
              </a:lnSpc>
              <a:spcBef>
                <a:spcPts val="200"/>
              </a:spcBef>
              <a:spcAft>
                <a:spcPts val="0"/>
              </a:spcAft>
              <a:buSzPts val="650"/>
              <a:buNone/>
              <a:defRPr sz="1000"/>
            </a:lvl3pPr>
            <a:lvl4pPr indent="-228600" lvl="3" marL="1828800" algn="l">
              <a:lnSpc>
                <a:spcPct val="100000"/>
              </a:lnSpc>
              <a:spcBef>
                <a:spcPts val="180"/>
              </a:spcBef>
              <a:spcAft>
                <a:spcPts val="0"/>
              </a:spcAft>
              <a:buSzPts val="630"/>
              <a:buNone/>
              <a:defRPr sz="900"/>
            </a:lvl4pPr>
            <a:lvl5pPr indent="-228600" lvl="4" marL="2286000" algn="l">
              <a:lnSpc>
                <a:spcPct val="100000"/>
              </a:lnSpc>
              <a:spcBef>
                <a:spcPts val="180"/>
              </a:spcBef>
              <a:spcAft>
                <a:spcPts val="0"/>
              </a:spcAft>
              <a:buSzPts val="900"/>
              <a:buNone/>
              <a:defRPr sz="900"/>
            </a:lvl5pPr>
            <a:lvl6pPr indent="-228600" lvl="5" marL="2743200" algn="l">
              <a:lnSpc>
                <a:spcPct val="100000"/>
              </a:lnSpc>
              <a:spcBef>
                <a:spcPts val="180"/>
              </a:spcBef>
              <a:spcAft>
                <a:spcPts val="0"/>
              </a:spcAft>
              <a:buSzPts val="900"/>
              <a:buNone/>
              <a:defRPr sz="900"/>
            </a:lvl6pPr>
            <a:lvl7pPr indent="-228600" lvl="6" marL="3200400" algn="l">
              <a:lnSpc>
                <a:spcPct val="100000"/>
              </a:lnSpc>
              <a:spcBef>
                <a:spcPts val="180"/>
              </a:spcBef>
              <a:spcAft>
                <a:spcPts val="0"/>
              </a:spcAft>
              <a:buSzPts val="900"/>
              <a:buNone/>
              <a:defRPr sz="900"/>
            </a:lvl7pPr>
            <a:lvl8pPr indent="-228600" lvl="7" marL="3657600" algn="l">
              <a:lnSpc>
                <a:spcPct val="100000"/>
              </a:lnSpc>
              <a:spcBef>
                <a:spcPts val="180"/>
              </a:spcBef>
              <a:spcAft>
                <a:spcPts val="0"/>
              </a:spcAft>
              <a:buSzPts val="900"/>
              <a:buNone/>
              <a:defRPr sz="900"/>
            </a:lvl8pPr>
            <a:lvl9pPr indent="-228600" lvl="8" marL="4114800" algn="l">
              <a:lnSpc>
                <a:spcPct val="100000"/>
              </a:lnSpc>
              <a:spcBef>
                <a:spcPts val="180"/>
              </a:spcBef>
              <a:spcAft>
                <a:spcPts val="0"/>
              </a:spcAft>
              <a:buSzPts val="900"/>
              <a:buNone/>
              <a:defRPr sz="900"/>
            </a:lvl9pPr>
          </a:lstStyle>
          <a:p/>
        </p:txBody>
      </p:sp>
      <p:sp>
        <p:nvSpPr>
          <p:cNvPr id="742" name="Google Shape;742;p9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43" name="Google Shape;743;p90"/>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744" name="Google Shape;744;p90"/>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m branco" type="blank">
  <p:cSld name="BLANK">
    <p:spTree>
      <p:nvGrpSpPr>
        <p:cNvPr id="90" name="Shape 90"/>
        <p:cNvGrpSpPr/>
        <p:nvPr/>
      </p:nvGrpSpPr>
      <p:grpSpPr>
        <a:xfrm>
          <a:off x="0" y="0"/>
          <a:ext cx="0" cy="0"/>
          <a:chOff x="0" y="0"/>
          <a:chExt cx="0" cy="0"/>
        </a:xfrm>
      </p:grpSpPr>
      <p:sp>
        <p:nvSpPr>
          <p:cNvPr id="91" name="Google Shape;91;p1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2" name="Google Shape;92;p10"/>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1pPr>
            <a:lvl2pPr indent="0" lvl="1"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2pPr>
            <a:lvl3pPr indent="0" lvl="2"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3pPr>
            <a:lvl4pPr indent="0" lvl="3"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4pPr>
            <a:lvl5pPr indent="0" lvl="4"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5pPr>
            <a:lvl6pPr indent="0" lvl="5"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6pPr>
            <a:lvl7pPr indent="0" lvl="6"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7pPr>
            <a:lvl8pPr indent="0" lvl="7"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8pPr>
            <a:lvl9pPr indent="0" lvl="8"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93" name="Google Shape;93;p10"/>
          <p:cNvSpPr txBox="1"/>
          <p:nvPr>
            <p:ph idx="10" type="dt"/>
          </p:nvPr>
        </p:nvSpPr>
        <p:spPr>
          <a:xfrm>
            <a:off x="457200" y="6245225"/>
            <a:ext cx="2133600" cy="4761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m com Legenda" type="picTx">
  <p:cSld name="PICTURE_WITH_CAPTION_TEXT">
    <p:spTree>
      <p:nvGrpSpPr>
        <p:cNvPr id="745" name="Shape 745"/>
        <p:cNvGrpSpPr/>
        <p:nvPr/>
      </p:nvGrpSpPr>
      <p:grpSpPr>
        <a:xfrm>
          <a:off x="0" y="0"/>
          <a:ext cx="0" cy="0"/>
          <a:chOff x="0" y="0"/>
          <a:chExt cx="0" cy="0"/>
        </a:xfrm>
      </p:grpSpPr>
      <p:sp>
        <p:nvSpPr>
          <p:cNvPr id="746" name="Google Shape;746;p91"/>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47" name="Google Shape;747;p91"/>
          <p:cNvSpPr/>
          <p:nvPr>
            <p:ph idx="2" type="pic"/>
          </p:nvPr>
        </p:nvSpPr>
        <p:spPr>
          <a:xfrm>
            <a:off x="1792288" y="612775"/>
            <a:ext cx="5486400" cy="41148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640"/>
              </a:spcBef>
              <a:spcAft>
                <a:spcPts val="0"/>
              </a:spcAft>
              <a:buClr>
                <a:schemeClr val="lt2"/>
              </a:buClr>
              <a:buSzPts val="2400"/>
              <a:buFont typeface="Noto Sans Symbols"/>
              <a:buNone/>
              <a:defRPr b="0" i="0" sz="3200" u="none" cap="none" strike="noStrike">
                <a:solidFill>
                  <a:schemeClr val="dk1"/>
                </a:solidFill>
                <a:latin typeface="Arial"/>
                <a:ea typeface="Arial"/>
                <a:cs typeface="Arial"/>
                <a:sym typeface="Arial"/>
              </a:defRPr>
            </a:lvl1pPr>
            <a:lvl2pPr lvl="1" marR="0" rtl="0" algn="l">
              <a:lnSpc>
                <a:spcPct val="100000"/>
              </a:lnSpc>
              <a:spcBef>
                <a:spcPts val="560"/>
              </a:spcBef>
              <a:spcAft>
                <a:spcPts val="0"/>
              </a:spcAft>
              <a:buClr>
                <a:schemeClr val="accent2"/>
              </a:buClr>
              <a:buSzPts val="2240"/>
              <a:buFont typeface="Noto Sans Symbols"/>
              <a:buNone/>
              <a:defRPr b="0" i="0" sz="2800" u="none" cap="none" strike="noStrike">
                <a:solidFill>
                  <a:schemeClr val="dk1"/>
                </a:solidFill>
                <a:latin typeface="Arial"/>
                <a:ea typeface="Arial"/>
                <a:cs typeface="Arial"/>
                <a:sym typeface="Arial"/>
              </a:defRPr>
            </a:lvl2pPr>
            <a:lvl3pPr lvl="2" marR="0" rtl="0" algn="l">
              <a:lnSpc>
                <a:spcPct val="100000"/>
              </a:lnSpc>
              <a:spcBef>
                <a:spcPts val="480"/>
              </a:spcBef>
              <a:spcAft>
                <a:spcPts val="0"/>
              </a:spcAft>
              <a:buClr>
                <a:schemeClr val="lt2"/>
              </a:buClr>
              <a:buSzPts val="1560"/>
              <a:buFont typeface="Noto Sans Symbols"/>
              <a:buNone/>
              <a:defRPr b="0" i="0" sz="2400" u="none" cap="none" strike="noStrike">
                <a:solidFill>
                  <a:schemeClr val="dk1"/>
                </a:solidFill>
                <a:latin typeface="Arial"/>
                <a:ea typeface="Arial"/>
                <a:cs typeface="Arial"/>
                <a:sym typeface="Arial"/>
              </a:defRPr>
            </a:lvl3pPr>
            <a:lvl4pPr lvl="3" marR="0" rtl="0" algn="l">
              <a:lnSpc>
                <a:spcPct val="100000"/>
              </a:lnSpc>
              <a:spcBef>
                <a:spcPts val="400"/>
              </a:spcBef>
              <a:spcAft>
                <a:spcPts val="0"/>
              </a:spcAft>
              <a:buClr>
                <a:schemeClr val="accent2"/>
              </a:buClr>
              <a:buSzPts val="1400"/>
              <a:buFont typeface="Noto Sans Symbols"/>
              <a:buNone/>
              <a:defRPr b="0" i="0" sz="2000" u="none" cap="none" strike="noStrike">
                <a:solidFill>
                  <a:schemeClr val="dk1"/>
                </a:solidFill>
                <a:latin typeface="Arial"/>
                <a:ea typeface="Arial"/>
                <a:cs typeface="Arial"/>
                <a:sym typeface="Arial"/>
              </a:defRPr>
            </a:lvl4pPr>
            <a:lvl5pPr lvl="4" marR="0" rtl="0" algn="l">
              <a:lnSpc>
                <a:spcPct val="100000"/>
              </a:lnSpc>
              <a:spcBef>
                <a:spcPts val="400"/>
              </a:spcBef>
              <a:spcAft>
                <a:spcPts val="0"/>
              </a:spcAft>
              <a:buClr>
                <a:schemeClr val="lt2"/>
              </a:buClr>
              <a:buSzPts val="2000"/>
              <a:buFont typeface="Noto Sans Symbols"/>
              <a:buNone/>
              <a:defRPr b="0" i="0" sz="2000" u="none" cap="none" strike="noStrike">
                <a:solidFill>
                  <a:schemeClr val="dk1"/>
                </a:solidFill>
                <a:latin typeface="Arial"/>
                <a:ea typeface="Arial"/>
                <a:cs typeface="Arial"/>
                <a:sym typeface="Arial"/>
              </a:defRPr>
            </a:lvl5pPr>
            <a:lvl6pPr lvl="5" marR="0" rtl="0" algn="l">
              <a:lnSpc>
                <a:spcPct val="100000"/>
              </a:lnSpc>
              <a:spcBef>
                <a:spcPts val="400"/>
              </a:spcBef>
              <a:spcAft>
                <a:spcPts val="0"/>
              </a:spcAft>
              <a:buClr>
                <a:schemeClr val="lt2"/>
              </a:buClr>
              <a:buSzPts val="2000"/>
              <a:buFont typeface="Noto Sans Symbols"/>
              <a:buNone/>
              <a:defRPr b="0" i="0" sz="2000" u="none" cap="none" strike="noStrike">
                <a:solidFill>
                  <a:schemeClr val="dk1"/>
                </a:solidFill>
                <a:latin typeface="Arial"/>
                <a:ea typeface="Arial"/>
                <a:cs typeface="Arial"/>
                <a:sym typeface="Arial"/>
              </a:defRPr>
            </a:lvl6pPr>
            <a:lvl7pPr lvl="6" marR="0" rtl="0" algn="l">
              <a:lnSpc>
                <a:spcPct val="100000"/>
              </a:lnSpc>
              <a:spcBef>
                <a:spcPts val="400"/>
              </a:spcBef>
              <a:spcAft>
                <a:spcPts val="0"/>
              </a:spcAft>
              <a:buClr>
                <a:schemeClr val="lt2"/>
              </a:buClr>
              <a:buSzPts val="2000"/>
              <a:buFont typeface="Noto Sans Symbols"/>
              <a:buNone/>
              <a:defRPr b="0" i="0" sz="2000" u="none" cap="none" strike="noStrike">
                <a:solidFill>
                  <a:schemeClr val="dk1"/>
                </a:solidFill>
                <a:latin typeface="Arial"/>
                <a:ea typeface="Arial"/>
                <a:cs typeface="Arial"/>
                <a:sym typeface="Arial"/>
              </a:defRPr>
            </a:lvl7pPr>
            <a:lvl8pPr lvl="7" marR="0" rtl="0" algn="l">
              <a:lnSpc>
                <a:spcPct val="100000"/>
              </a:lnSpc>
              <a:spcBef>
                <a:spcPts val="400"/>
              </a:spcBef>
              <a:spcAft>
                <a:spcPts val="0"/>
              </a:spcAft>
              <a:buClr>
                <a:schemeClr val="lt2"/>
              </a:buClr>
              <a:buSzPts val="2000"/>
              <a:buFont typeface="Noto Sans Symbols"/>
              <a:buNone/>
              <a:defRPr b="0" i="0" sz="2000" u="none" cap="none" strike="noStrike">
                <a:solidFill>
                  <a:schemeClr val="dk1"/>
                </a:solidFill>
                <a:latin typeface="Arial"/>
                <a:ea typeface="Arial"/>
                <a:cs typeface="Arial"/>
                <a:sym typeface="Arial"/>
              </a:defRPr>
            </a:lvl8pPr>
            <a:lvl9pPr lvl="8" marR="0" rtl="0" algn="l">
              <a:lnSpc>
                <a:spcPct val="100000"/>
              </a:lnSpc>
              <a:spcBef>
                <a:spcPts val="400"/>
              </a:spcBef>
              <a:spcAft>
                <a:spcPts val="0"/>
              </a:spcAft>
              <a:buClr>
                <a:schemeClr val="lt2"/>
              </a:buClr>
              <a:buSzPts val="2000"/>
              <a:buFont typeface="Noto Sans Symbols"/>
              <a:buNone/>
              <a:defRPr b="0" i="0" sz="2000" u="none" cap="none" strike="noStrike">
                <a:solidFill>
                  <a:schemeClr val="dk1"/>
                </a:solidFill>
                <a:latin typeface="Arial"/>
                <a:ea typeface="Arial"/>
                <a:cs typeface="Arial"/>
                <a:sym typeface="Arial"/>
              </a:defRPr>
            </a:lvl9pPr>
          </a:lstStyle>
          <a:p/>
        </p:txBody>
      </p:sp>
      <p:sp>
        <p:nvSpPr>
          <p:cNvPr id="748" name="Google Shape;748;p9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SzPts val="1050"/>
              <a:buNone/>
              <a:defRPr sz="1400"/>
            </a:lvl1pPr>
            <a:lvl2pPr indent="-228600" lvl="1" marL="914400" algn="l">
              <a:lnSpc>
                <a:spcPct val="100000"/>
              </a:lnSpc>
              <a:spcBef>
                <a:spcPts val="240"/>
              </a:spcBef>
              <a:spcAft>
                <a:spcPts val="0"/>
              </a:spcAft>
              <a:buSzPts val="960"/>
              <a:buNone/>
              <a:defRPr sz="1200"/>
            </a:lvl2pPr>
            <a:lvl3pPr indent="-228600" lvl="2" marL="1371600" algn="l">
              <a:lnSpc>
                <a:spcPct val="100000"/>
              </a:lnSpc>
              <a:spcBef>
                <a:spcPts val="200"/>
              </a:spcBef>
              <a:spcAft>
                <a:spcPts val="0"/>
              </a:spcAft>
              <a:buSzPts val="650"/>
              <a:buNone/>
              <a:defRPr sz="1000"/>
            </a:lvl3pPr>
            <a:lvl4pPr indent="-228600" lvl="3" marL="1828800" algn="l">
              <a:lnSpc>
                <a:spcPct val="100000"/>
              </a:lnSpc>
              <a:spcBef>
                <a:spcPts val="180"/>
              </a:spcBef>
              <a:spcAft>
                <a:spcPts val="0"/>
              </a:spcAft>
              <a:buSzPts val="630"/>
              <a:buNone/>
              <a:defRPr sz="900"/>
            </a:lvl4pPr>
            <a:lvl5pPr indent="-228600" lvl="4" marL="2286000" algn="l">
              <a:lnSpc>
                <a:spcPct val="100000"/>
              </a:lnSpc>
              <a:spcBef>
                <a:spcPts val="180"/>
              </a:spcBef>
              <a:spcAft>
                <a:spcPts val="0"/>
              </a:spcAft>
              <a:buSzPts val="900"/>
              <a:buNone/>
              <a:defRPr sz="900"/>
            </a:lvl5pPr>
            <a:lvl6pPr indent="-228600" lvl="5" marL="2743200" algn="l">
              <a:lnSpc>
                <a:spcPct val="100000"/>
              </a:lnSpc>
              <a:spcBef>
                <a:spcPts val="180"/>
              </a:spcBef>
              <a:spcAft>
                <a:spcPts val="0"/>
              </a:spcAft>
              <a:buSzPts val="900"/>
              <a:buNone/>
              <a:defRPr sz="900"/>
            </a:lvl6pPr>
            <a:lvl7pPr indent="-228600" lvl="6" marL="3200400" algn="l">
              <a:lnSpc>
                <a:spcPct val="100000"/>
              </a:lnSpc>
              <a:spcBef>
                <a:spcPts val="180"/>
              </a:spcBef>
              <a:spcAft>
                <a:spcPts val="0"/>
              </a:spcAft>
              <a:buSzPts val="900"/>
              <a:buNone/>
              <a:defRPr sz="900"/>
            </a:lvl7pPr>
            <a:lvl8pPr indent="-228600" lvl="7" marL="3657600" algn="l">
              <a:lnSpc>
                <a:spcPct val="100000"/>
              </a:lnSpc>
              <a:spcBef>
                <a:spcPts val="180"/>
              </a:spcBef>
              <a:spcAft>
                <a:spcPts val="0"/>
              </a:spcAft>
              <a:buSzPts val="900"/>
              <a:buNone/>
              <a:defRPr sz="900"/>
            </a:lvl8pPr>
            <a:lvl9pPr indent="-228600" lvl="8" marL="4114800" algn="l">
              <a:lnSpc>
                <a:spcPct val="100000"/>
              </a:lnSpc>
              <a:spcBef>
                <a:spcPts val="180"/>
              </a:spcBef>
              <a:spcAft>
                <a:spcPts val="0"/>
              </a:spcAft>
              <a:buSzPts val="900"/>
              <a:buNone/>
              <a:defRPr sz="900"/>
            </a:lvl9pPr>
          </a:lstStyle>
          <a:p/>
        </p:txBody>
      </p:sp>
      <p:sp>
        <p:nvSpPr>
          <p:cNvPr id="749" name="Google Shape;749;p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50" name="Google Shape;750;p91"/>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751" name="Google Shape;751;p91"/>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e texto vertical" type="vertTx">
  <p:cSld name="VERTICAL_TEXT">
    <p:spTree>
      <p:nvGrpSpPr>
        <p:cNvPr id="752" name="Shape 752"/>
        <p:cNvGrpSpPr/>
        <p:nvPr/>
      </p:nvGrpSpPr>
      <p:grpSpPr>
        <a:xfrm>
          <a:off x="0" y="0"/>
          <a:ext cx="0" cy="0"/>
          <a:chOff x="0" y="0"/>
          <a:chExt cx="0" cy="0"/>
        </a:xfrm>
      </p:grpSpPr>
      <p:sp>
        <p:nvSpPr>
          <p:cNvPr id="753" name="Google Shape;753;p92"/>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54" name="Google Shape;754;p92"/>
          <p:cNvSpPr txBox="1"/>
          <p:nvPr>
            <p:ph idx="1" type="body"/>
          </p:nvPr>
        </p:nvSpPr>
        <p:spPr>
          <a:xfrm rot="5400000">
            <a:off x="2628900" y="-190500"/>
            <a:ext cx="3886200" cy="8229600"/>
          </a:xfrm>
          <a:prstGeom prst="rect">
            <a:avLst/>
          </a:prstGeom>
          <a:noFill/>
          <a:ln>
            <a:noFill/>
          </a:ln>
        </p:spPr>
        <p:txBody>
          <a:bodyPr anchorCtr="0" anchor="t" bIns="45700" lIns="91425" spcFirstLastPara="1" rIns="91425" wrap="square" tIns="45700">
            <a:noAutofit/>
          </a:bodyPr>
          <a:lstStyle>
            <a:lvl1pPr indent="-314325" lvl="0" marL="457200" algn="l">
              <a:lnSpc>
                <a:spcPct val="100000"/>
              </a:lnSpc>
              <a:spcBef>
                <a:spcPts val="360"/>
              </a:spcBef>
              <a:spcAft>
                <a:spcPts val="0"/>
              </a:spcAft>
              <a:buSzPts val="1350"/>
              <a:buChar char="■"/>
              <a:defRPr/>
            </a:lvl1pPr>
            <a:lvl2pPr indent="-320040" lvl="1" marL="914400" algn="l">
              <a:lnSpc>
                <a:spcPct val="100000"/>
              </a:lnSpc>
              <a:spcBef>
                <a:spcPts val="360"/>
              </a:spcBef>
              <a:spcAft>
                <a:spcPts val="0"/>
              </a:spcAft>
              <a:buSzPts val="1440"/>
              <a:buChar char="◻"/>
              <a:defRPr/>
            </a:lvl2pPr>
            <a:lvl3pPr indent="-302894" lvl="2" marL="1371600" algn="l">
              <a:lnSpc>
                <a:spcPct val="100000"/>
              </a:lnSpc>
              <a:spcBef>
                <a:spcPts val="360"/>
              </a:spcBef>
              <a:spcAft>
                <a:spcPts val="0"/>
              </a:spcAft>
              <a:buSzPts val="1170"/>
              <a:buChar char="■"/>
              <a:defRPr/>
            </a:lvl3pPr>
            <a:lvl4pPr indent="-308610" lvl="3" marL="1828800" algn="l">
              <a:lnSpc>
                <a:spcPct val="100000"/>
              </a:lnSpc>
              <a:spcBef>
                <a:spcPts val="360"/>
              </a:spcBef>
              <a:spcAft>
                <a:spcPts val="0"/>
              </a:spcAft>
              <a:buSzPts val="1260"/>
              <a:buChar char="◻"/>
              <a:defRPr/>
            </a:lvl4pPr>
            <a:lvl5pPr indent="-342900" lvl="4" marL="2286000" algn="l">
              <a:lnSpc>
                <a:spcPct val="100000"/>
              </a:lnSpc>
              <a:spcBef>
                <a:spcPts val="360"/>
              </a:spcBef>
              <a:spcAft>
                <a:spcPts val="0"/>
              </a:spcAft>
              <a:buSzPts val="1800"/>
              <a:buChar char="▪"/>
              <a:defRPr/>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755" name="Google Shape;755;p9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56" name="Google Shape;756;p92"/>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757" name="Google Shape;757;p9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e texto verticais" type="vertTitleAndTx">
  <p:cSld name="VERTICAL_TITLE_AND_VERTICAL_TEXT">
    <p:spTree>
      <p:nvGrpSpPr>
        <p:cNvPr id="758" name="Shape 758"/>
        <p:cNvGrpSpPr/>
        <p:nvPr/>
      </p:nvGrpSpPr>
      <p:grpSpPr>
        <a:xfrm>
          <a:off x="0" y="0"/>
          <a:ext cx="0" cy="0"/>
          <a:chOff x="0" y="0"/>
          <a:chExt cx="0" cy="0"/>
        </a:xfrm>
      </p:grpSpPr>
      <p:sp>
        <p:nvSpPr>
          <p:cNvPr id="759" name="Google Shape;759;p93"/>
          <p:cNvSpPr txBox="1"/>
          <p:nvPr>
            <p:ph type="title"/>
          </p:nvPr>
        </p:nvSpPr>
        <p:spPr>
          <a:xfrm rot="5400000">
            <a:off x="4953000" y="2133600"/>
            <a:ext cx="5410200" cy="20574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0" name="Google Shape;760;p93"/>
          <p:cNvSpPr txBox="1"/>
          <p:nvPr>
            <p:ph idx="1" type="body"/>
          </p:nvPr>
        </p:nvSpPr>
        <p:spPr>
          <a:xfrm rot="5400000">
            <a:off x="762000" y="152400"/>
            <a:ext cx="5410200" cy="6019800"/>
          </a:xfrm>
          <a:prstGeom prst="rect">
            <a:avLst/>
          </a:prstGeom>
          <a:noFill/>
          <a:ln>
            <a:noFill/>
          </a:ln>
        </p:spPr>
        <p:txBody>
          <a:bodyPr anchorCtr="0" anchor="t" bIns="45700" lIns="91425" spcFirstLastPara="1" rIns="91425" wrap="square" tIns="45700">
            <a:noAutofit/>
          </a:bodyPr>
          <a:lstStyle>
            <a:lvl1pPr indent="-314325" lvl="0" marL="457200" algn="l">
              <a:lnSpc>
                <a:spcPct val="100000"/>
              </a:lnSpc>
              <a:spcBef>
                <a:spcPts val="360"/>
              </a:spcBef>
              <a:spcAft>
                <a:spcPts val="0"/>
              </a:spcAft>
              <a:buSzPts val="1350"/>
              <a:buChar char="■"/>
              <a:defRPr/>
            </a:lvl1pPr>
            <a:lvl2pPr indent="-320040" lvl="1" marL="914400" algn="l">
              <a:lnSpc>
                <a:spcPct val="100000"/>
              </a:lnSpc>
              <a:spcBef>
                <a:spcPts val="360"/>
              </a:spcBef>
              <a:spcAft>
                <a:spcPts val="0"/>
              </a:spcAft>
              <a:buSzPts val="1440"/>
              <a:buChar char="◻"/>
              <a:defRPr/>
            </a:lvl2pPr>
            <a:lvl3pPr indent="-302894" lvl="2" marL="1371600" algn="l">
              <a:lnSpc>
                <a:spcPct val="100000"/>
              </a:lnSpc>
              <a:spcBef>
                <a:spcPts val="360"/>
              </a:spcBef>
              <a:spcAft>
                <a:spcPts val="0"/>
              </a:spcAft>
              <a:buSzPts val="1170"/>
              <a:buChar char="■"/>
              <a:defRPr/>
            </a:lvl3pPr>
            <a:lvl4pPr indent="-308610" lvl="3" marL="1828800" algn="l">
              <a:lnSpc>
                <a:spcPct val="100000"/>
              </a:lnSpc>
              <a:spcBef>
                <a:spcPts val="360"/>
              </a:spcBef>
              <a:spcAft>
                <a:spcPts val="0"/>
              </a:spcAft>
              <a:buSzPts val="1260"/>
              <a:buChar char="◻"/>
              <a:defRPr/>
            </a:lvl4pPr>
            <a:lvl5pPr indent="-342900" lvl="4" marL="2286000" algn="l">
              <a:lnSpc>
                <a:spcPct val="100000"/>
              </a:lnSpc>
              <a:spcBef>
                <a:spcPts val="360"/>
              </a:spcBef>
              <a:spcAft>
                <a:spcPts val="0"/>
              </a:spcAft>
              <a:buSzPts val="1800"/>
              <a:buChar char="▪"/>
              <a:defRPr/>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761" name="Google Shape;761;p9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2" name="Google Shape;762;p9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763" name="Google Shape;763;p93"/>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texto e conteúdo" type="txAndObj">
  <p:cSld name="TEXT_AND_OBJECT">
    <p:spTree>
      <p:nvGrpSpPr>
        <p:cNvPr id="764" name="Shape 764"/>
        <p:cNvGrpSpPr/>
        <p:nvPr/>
      </p:nvGrpSpPr>
      <p:grpSpPr>
        <a:xfrm>
          <a:off x="0" y="0"/>
          <a:ext cx="0" cy="0"/>
          <a:chOff x="0" y="0"/>
          <a:chExt cx="0" cy="0"/>
        </a:xfrm>
      </p:grpSpPr>
      <p:sp>
        <p:nvSpPr>
          <p:cNvPr id="765" name="Google Shape;765;p94"/>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6" name="Google Shape;766;p94"/>
          <p:cNvSpPr txBox="1"/>
          <p:nvPr>
            <p:ph idx="1" type="body"/>
          </p:nvPr>
        </p:nvSpPr>
        <p:spPr>
          <a:xfrm>
            <a:off x="457200" y="1981200"/>
            <a:ext cx="4038600" cy="3886200"/>
          </a:xfrm>
          <a:prstGeom prst="rect">
            <a:avLst/>
          </a:prstGeom>
          <a:noFill/>
          <a:ln>
            <a:noFill/>
          </a:ln>
        </p:spPr>
        <p:txBody>
          <a:bodyPr anchorCtr="0" anchor="t" bIns="45700" lIns="91425" spcFirstLastPara="1" rIns="91425" wrap="square" tIns="45700">
            <a:noAutofit/>
          </a:bodyPr>
          <a:lstStyle>
            <a:lvl1pPr indent="-314325" lvl="0" marL="457200" algn="l">
              <a:lnSpc>
                <a:spcPct val="100000"/>
              </a:lnSpc>
              <a:spcBef>
                <a:spcPts val="360"/>
              </a:spcBef>
              <a:spcAft>
                <a:spcPts val="0"/>
              </a:spcAft>
              <a:buSzPts val="1350"/>
              <a:buChar char="■"/>
              <a:defRPr/>
            </a:lvl1pPr>
            <a:lvl2pPr indent="-320040" lvl="1" marL="914400" algn="l">
              <a:lnSpc>
                <a:spcPct val="100000"/>
              </a:lnSpc>
              <a:spcBef>
                <a:spcPts val="360"/>
              </a:spcBef>
              <a:spcAft>
                <a:spcPts val="0"/>
              </a:spcAft>
              <a:buSzPts val="1440"/>
              <a:buChar char="◻"/>
              <a:defRPr/>
            </a:lvl2pPr>
            <a:lvl3pPr indent="-302894" lvl="2" marL="1371600" algn="l">
              <a:lnSpc>
                <a:spcPct val="100000"/>
              </a:lnSpc>
              <a:spcBef>
                <a:spcPts val="360"/>
              </a:spcBef>
              <a:spcAft>
                <a:spcPts val="0"/>
              </a:spcAft>
              <a:buSzPts val="1170"/>
              <a:buChar char="■"/>
              <a:defRPr/>
            </a:lvl3pPr>
            <a:lvl4pPr indent="-308610" lvl="3" marL="1828800" algn="l">
              <a:lnSpc>
                <a:spcPct val="100000"/>
              </a:lnSpc>
              <a:spcBef>
                <a:spcPts val="360"/>
              </a:spcBef>
              <a:spcAft>
                <a:spcPts val="0"/>
              </a:spcAft>
              <a:buSzPts val="1260"/>
              <a:buChar char="◻"/>
              <a:defRPr/>
            </a:lvl4pPr>
            <a:lvl5pPr indent="-342900" lvl="4" marL="2286000" algn="l">
              <a:lnSpc>
                <a:spcPct val="100000"/>
              </a:lnSpc>
              <a:spcBef>
                <a:spcPts val="360"/>
              </a:spcBef>
              <a:spcAft>
                <a:spcPts val="0"/>
              </a:spcAft>
              <a:buSzPts val="1800"/>
              <a:buChar char="▪"/>
              <a:defRPr/>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767" name="Google Shape;767;p94"/>
          <p:cNvSpPr txBox="1"/>
          <p:nvPr>
            <p:ph idx="2" type="body"/>
          </p:nvPr>
        </p:nvSpPr>
        <p:spPr>
          <a:xfrm>
            <a:off x="4648200" y="1981200"/>
            <a:ext cx="4038600" cy="3886200"/>
          </a:xfrm>
          <a:prstGeom prst="rect">
            <a:avLst/>
          </a:prstGeom>
          <a:noFill/>
          <a:ln>
            <a:noFill/>
          </a:ln>
        </p:spPr>
        <p:txBody>
          <a:bodyPr anchorCtr="0" anchor="t" bIns="45700" lIns="91425" spcFirstLastPara="1" rIns="91425" wrap="square" tIns="45700">
            <a:noAutofit/>
          </a:bodyPr>
          <a:lstStyle>
            <a:lvl1pPr indent="-314325" lvl="0" marL="457200" algn="l">
              <a:lnSpc>
                <a:spcPct val="100000"/>
              </a:lnSpc>
              <a:spcBef>
                <a:spcPts val="360"/>
              </a:spcBef>
              <a:spcAft>
                <a:spcPts val="0"/>
              </a:spcAft>
              <a:buSzPts val="1350"/>
              <a:buChar char="■"/>
              <a:defRPr/>
            </a:lvl1pPr>
            <a:lvl2pPr indent="-320040" lvl="1" marL="914400" algn="l">
              <a:lnSpc>
                <a:spcPct val="100000"/>
              </a:lnSpc>
              <a:spcBef>
                <a:spcPts val="360"/>
              </a:spcBef>
              <a:spcAft>
                <a:spcPts val="0"/>
              </a:spcAft>
              <a:buSzPts val="1440"/>
              <a:buChar char="◻"/>
              <a:defRPr/>
            </a:lvl2pPr>
            <a:lvl3pPr indent="-302894" lvl="2" marL="1371600" algn="l">
              <a:lnSpc>
                <a:spcPct val="100000"/>
              </a:lnSpc>
              <a:spcBef>
                <a:spcPts val="360"/>
              </a:spcBef>
              <a:spcAft>
                <a:spcPts val="0"/>
              </a:spcAft>
              <a:buSzPts val="1170"/>
              <a:buChar char="■"/>
              <a:defRPr/>
            </a:lvl3pPr>
            <a:lvl4pPr indent="-308610" lvl="3" marL="1828800" algn="l">
              <a:lnSpc>
                <a:spcPct val="100000"/>
              </a:lnSpc>
              <a:spcBef>
                <a:spcPts val="360"/>
              </a:spcBef>
              <a:spcAft>
                <a:spcPts val="0"/>
              </a:spcAft>
              <a:buSzPts val="1260"/>
              <a:buChar char="◻"/>
              <a:defRPr/>
            </a:lvl4pPr>
            <a:lvl5pPr indent="-342900" lvl="4" marL="2286000" algn="l">
              <a:lnSpc>
                <a:spcPct val="100000"/>
              </a:lnSpc>
              <a:spcBef>
                <a:spcPts val="360"/>
              </a:spcBef>
              <a:spcAft>
                <a:spcPts val="0"/>
              </a:spcAft>
              <a:buSzPts val="1800"/>
              <a:buChar char="▪"/>
              <a:defRPr/>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768" name="Google Shape;768;p9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9" name="Google Shape;769;p9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770" name="Google Shape;770;p94"/>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de título" type="title">
  <p:cSld name="TITLE">
    <p:spTree>
      <p:nvGrpSpPr>
        <p:cNvPr id="791" name="Shape 791"/>
        <p:cNvGrpSpPr/>
        <p:nvPr/>
      </p:nvGrpSpPr>
      <p:grpSpPr>
        <a:xfrm>
          <a:off x="0" y="0"/>
          <a:ext cx="0" cy="0"/>
          <a:chOff x="0" y="0"/>
          <a:chExt cx="0" cy="0"/>
        </a:xfrm>
      </p:grpSpPr>
      <p:sp>
        <p:nvSpPr>
          <p:cNvPr id="792" name="Google Shape;792;p96"/>
          <p:cNvSpPr txBox="1"/>
          <p:nvPr>
            <p:ph type="ctrTitle"/>
          </p:nvPr>
        </p:nvSpPr>
        <p:spPr>
          <a:xfrm>
            <a:off x="2971800" y="1828800"/>
            <a:ext cx="6019800" cy="22098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5000">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93" name="Google Shape;793;p96"/>
          <p:cNvSpPr txBox="1"/>
          <p:nvPr>
            <p:ph idx="1" type="subTitle"/>
          </p:nvPr>
        </p:nvSpPr>
        <p:spPr>
          <a:xfrm>
            <a:off x="2971800" y="4267200"/>
            <a:ext cx="6019800" cy="1752600"/>
          </a:xfrm>
          <a:prstGeom prst="rect">
            <a:avLst/>
          </a:prstGeom>
          <a:noFill/>
          <a:ln>
            <a:noFill/>
          </a:ln>
        </p:spPr>
        <p:txBody>
          <a:bodyPr anchorCtr="0" anchor="t" bIns="45700" lIns="91425" spcFirstLastPara="1" rIns="91425" wrap="square" tIns="45700">
            <a:noAutofit/>
          </a:bodyPr>
          <a:lstStyle>
            <a:lvl1pPr lvl="0" algn="l">
              <a:lnSpc>
                <a:spcPct val="100000"/>
              </a:lnSpc>
              <a:spcBef>
                <a:spcPts val="680"/>
              </a:spcBef>
              <a:spcAft>
                <a:spcPts val="0"/>
              </a:spcAft>
              <a:buSzPts val="2550"/>
              <a:buFont typeface="Noto Sans Symbols"/>
              <a:buNone/>
              <a:defRPr sz="3400"/>
            </a:lvl1pPr>
            <a:lvl2pPr lvl="1" algn="l">
              <a:lnSpc>
                <a:spcPct val="100000"/>
              </a:lnSpc>
              <a:spcBef>
                <a:spcPts val="360"/>
              </a:spcBef>
              <a:spcAft>
                <a:spcPts val="0"/>
              </a:spcAft>
              <a:buSzPts val="1440"/>
              <a:buChar char="◻"/>
              <a:defRPr/>
            </a:lvl2pPr>
            <a:lvl3pPr lvl="2" algn="l">
              <a:lnSpc>
                <a:spcPct val="100000"/>
              </a:lnSpc>
              <a:spcBef>
                <a:spcPts val="360"/>
              </a:spcBef>
              <a:spcAft>
                <a:spcPts val="0"/>
              </a:spcAft>
              <a:buSzPts val="1170"/>
              <a:buChar char="■"/>
              <a:defRPr/>
            </a:lvl3pPr>
            <a:lvl4pPr lvl="3" algn="l">
              <a:lnSpc>
                <a:spcPct val="100000"/>
              </a:lnSpc>
              <a:spcBef>
                <a:spcPts val="360"/>
              </a:spcBef>
              <a:spcAft>
                <a:spcPts val="0"/>
              </a:spcAft>
              <a:buSzPts val="1260"/>
              <a:buChar char="◻"/>
              <a:defRPr/>
            </a:lvl4pPr>
            <a:lvl5pPr lvl="4" algn="l">
              <a:lnSpc>
                <a:spcPct val="100000"/>
              </a:lnSpc>
              <a:spcBef>
                <a:spcPts val="360"/>
              </a:spcBef>
              <a:spcAft>
                <a:spcPts val="0"/>
              </a:spcAft>
              <a:buSzPts val="1800"/>
              <a:buChar char="▪"/>
              <a:defRPr/>
            </a:lvl5pPr>
            <a:lvl6pPr lvl="5" algn="l">
              <a:lnSpc>
                <a:spcPct val="100000"/>
              </a:lnSpc>
              <a:spcBef>
                <a:spcPts val="360"/>
              </a:spcBef>
              <a:spcAft>
                <a:spcPts val="0"/>
              </a:spcAft>
              <a:buSzPts val="1800"/>
              <a:buChar char="▪"/>
              <a:defRPr/>
            </a:lvl6pPr>
            <a:lvl7pPr lvl="6" algn="l">
              <a:lnSpc>
                <a:spcPct val="100000"/>
              </a:lnSpc>
              <a:spcBef>
                <a:spcPts val="360"/>
              </a:spcBef>
              <a:spcAft>
                <a:spcPts val="0"/>
              </a:spcAft>
              <a:buSzPts val="1800"/>
              <a:buChar char="▪"/>
              <a:defRPr/>
            </a:lvl7pPr>
            <a:lvl8pPr lvl="7" algn="l">
              <a:lnSpc>
                <a:spcPct val="100000"/>
              </a:lnSpc>
              <a:spcBef>
                <a:spcPts val="360"/>
              </a:spcBef>
              <a:spcAft>
                <a:spcPts val="0"/>
              </a:spcAft>
              <a:buSzPts val="1800"/>
              <a:buChar char="▪"/>
              <a:defRPr/>
            </a:lvl8pPr>
            <a:lvl9pPr lvl="8" algn="l">
              <a:lnSpc>
                <a:spcPct val="100000"/>
              </a:lnSpc>
              <a:spcBef>
                <a:spcPts val="360"/>
              </a:spcBef>
              <a:spcAft>
                <a:spcPts val="0"/>
              </a:spcAft>
              <a:buSzPts val="1800"/>
              <a:buChar char="▪"/>
              <a:defRPr/>
            </a:lvl9pPr>
          </a:lstStyle>
          <a:p/>
        </p:txBody>
      </p:sp>
      <p:sp>
        <p:nvSpPr>
          <p:cNvPr id="794" name="Google Shape;794;p96"/>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95" name="Google Shape;795;p9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96" name="Google Shape;796;p96"/>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1pPr>
            <a:lvl2pPr indent="0" lvl="1"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2pPr>
            <a:lvl3pPr indent="0" lvl="2"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3pPr>
            <a:lvl4pPr indent="0" lvl="3"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4pPr>
            <a:lvl5pPr indent="0" lvl="4"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5pPr>
            <a:lvl6pPr indent="0" lvl="5"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6pPr>
            <a:lvl7pPr indent="0" lvl="6"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7pPr>
            <a:lvl8pPr indent="0" lvl="7"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8pPr>
            <a:lvl9pPr indent="0" lvl="8"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m branco" type="blank">
  <p:cSld name="BLANK">
    <p:spTree>
      <p:nvGrpSpPr>
        <p:cNvPr id="813" name="Shape 813"/>
        <p:cNvGrpSpPr/>
        <p:nvPr/>
      </p:nvGrpSpPr>
      <p:grpSpPr>
        <a:xfrm>
          <a:off x="0" y="0"/>
          <a:ext cx="0" cy="0"/>
          <a:chOff x="0" y="0"/>
          <a:chExt cx="0" cy="0"/>
        </a:xfrm>
      </p:grpSpPr>
      <p:sp>
        <p:nvSpPr>
          <p:cNvPr id="814" name="Google Shape;814;p9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15" name="Google Shape;815;p98"/>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1pPr>
            <a:lvl2pPr indent="0" lvl="1"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2pPr>
            <a:lvl3pPr indent="0" lvl="2"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3pPr>
            <a:lvl4pPr indent="0" lvl="3"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4pPr>
            <a:lvl5pPr indent="0" lvl="4"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5pPr>
            <a:lvl6pPr indent="0" lvl="5"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6pPr>
            <a:lvl7pPr indent="0" lvl="6"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7pPr>
            <a:lvl8pPr indent="0" lvl="7"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8pPr>
            <a:lvl9pPr indent="0" lvl="8"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816" name="Google Shape;816;p98"/>
          <p:cNvSpPr txBox="1"/>
          <p:nvPr>
            <p:ph idx="10" type="dt"/>
          </p:nvPr>
        </p:nvSpPr>
        <p:spPr>
          <a:xfrm>
            <a:off x="457200" y="6245225"/>
            <a:ext cx="2133600" cy="4761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e conteúdo" type="obj">
  <p:cSld name="OBJECT">
    <p:spTree>
      <p:nvGrpSpPr>
        <p:cNvPr id="817" name="Shape 817"/>
        <p:cNvGrpSpPr/>
        <p:nvPr/>
      </p:nvGrpSpPr>
      <p:grpSpPr>
        <a:xfrm>
          <a:off x="0" y="0"/>
          <a:ext cx="0" cy="0"/>
          <a:chOff x="0" y="0"/>
          <a:chExt cx="0" cy="0"/>
        </a:xfrm>
      </p:grpSpPr>
      <p:sp>
        <p:nvSpPr>
          <p:cNvPr id="818" name="Google Shape;818;p99"/>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19" name="Google Shape;819;p99"/>
          <p:cNvSpPr txBox="1"/>
          <p:nvPr>
            <p:ph idx="1" type="body"/>
          </p:nvPr>
        </p:nvSpPr>
        <p:spPr>
          <a:xfrm>
            <a:off x="457200" y="1981200"/>
            <a:ext cx="8229600" cy="3886200"/>
          </a:xfrm>
          <a:prstGeom prst="rect">
            <a:avLst/>
          </a:prstGeom>
          <a:noFill/>
          <a:ln>
            <a:noFill/>
          </a:ln>
        </p:spPr>
        <p:txBody>
          <a:bodyPr anchorCtr="0" anchor="t" bIns="45700" lIns="91425" spcFirstLastPara="1" rIns="91425" wrap="square" tIns="45700">
            <a:noAutofit/>
          </a:bodyPr>
          <a:lstStyle>
            <a:lvl1pPr indent="-314325" lvl="0" marL="457200" algn="l">
              <a:lnSpc>
                <a:spcPct val="100000"/>
              </a:lnSpc>
              <a:spcBef>
                <a:spcPts val="360"/>
              </a:spcBef>
              <a:spcAft>
                <a:spcPts val="0"/>
              </a:spcAft>
              <a:buSzPts val="1350"/>
              <a:buChar char="■"/>
              <a:defRPr/>
            </a:lvl1pPr>
            <a:lvl2pPr indent="-320040" lvl="1" marL="914400" algn="l">
              <a:lnSpc>
                <a:spcPct val="100000"/>
              </a:lnSpc>
              <a:spcBef>
                <a:spcPts val="360"/>
              </a:spcBef>
              <a:spcAft>
                <a:spcPts val="0"/>
              </a:spcAft>
              <a:buSzPts val="1440"/>
              <a:buChar char="◻"/>
              <a:defRPr/>
            </a:lvl2pPr>
            <a:lvl3pPr indent="-302894" lvl="2" marL="1371600" algn="l">
              <a:lnSpc>
                <a:spcPct val="100000"/>
              </a:lnSpc>
              <a:spcBef>
                <a:spcPts val="360"/>
              </a:spcBef>
              <a:spcAft>
                <a:spcPts val="0"/>
              </a:spcAft>
              <a:buSzPts val="1170"/>
              <a:buChar char="■"/>
              <a:defRPr/>
            </a:lvl3pPr>
            <a:lvl4pPr indent="-308610" lvl="3" marL="1828800" algn="l">
              <a:lnSpc>
                <a:spcPct val="100000"/>
              </a:lnSpc>
              <a:spcBef>
                <a:spcPts val="360"/>
              </a:spcBef>
              <a:spcAft>
                <a:spcPts val="0"/>
              </a:spcAft>
              <a:buSzPts val="1260"/>
              <a:buChar char="◻"/>
              <a:defRPr/>
            </a:lvl4pPr>
            <a:lvl5pPr indent="-342900" lvl="4" marL="2286000" algn="l">
              <a:lnSpc>
                <a:spcPct val="100000"/>
              </a:lnSpc>
              <a:spcBef>
                <a:spcPts val="360"/>
              </a:spcBef>
              <a:spcAft>
                <a:spcPts val="0"/>
              </a:spcAft>
              <a:buSzPts val="1800"/>
              <a:buChar char="▪"/>
              <a:defRPr/>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820" name="Google Shape;820;p9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21" name="Google Shape;821;p99"/>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1pPr>
            <a:lvl2pPr indent="0" lvl="1"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2pPr>
            <a:lvl3pPr indent="0" lvl="2"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3pPr>
            <a:lvl4pPr indent="0" lvl="3"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4pPr>
            <a:lvl5pPr indent="0" lvl="4"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5pPr>
            <a:lvl6pPr indent="0" lvl="5"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6pPr>
            <a:lvl7pPr indent="0" lvl="6"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7pPr>
            <a:lvl8pPr indent="0" lvl="7"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8pPr>
            <a:lvl9pPr indent="0" lvl="8"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822" name="Google Shape;822;p99"/>
          <p:cNvSpPr txBox="1"/>
          <p:nvPr>
            <p:ph idx="10" type="dt"/>
          </p:nvPr>
        </p:nvSpPr>
        <p:spPr>
          <a:xfrm>
            <a:off x="457200" y="6245225"/>
            <a:ext cx="2133600" cy="4761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texto e conteúdo" type="txAndObj">
  <p:cSld name="TEXT_AND_OBJECT">
    <p:spTree>
      <p:nvGrpSpPr>
        <p:cNvPr id="823" name="Shape 823"/>
        <p:cNvGrpSpPr/>
        <p:nvPr/>
      </p:nvGrpSpPr>
      <p:grpSpPr>
        <a:xfrm>
          <a:off x="0" y="0"/>
          <a:ext cx="0" cy="0"/>
          <a:chOff x="0" y="0"/>
          <a:chExt cx="0" cy="0"/>
        </a:xfrm>
      </p:grpSpPr>
      <p:sp>
        <p:nvSpPr>
          <p:cNvPr id="824" name="Google Shape;824;p100"/>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25" name="Google Shape;825;p100"/>
          <p:cNvSpPr txBox="1"/>
          <p:nvPr>
            <p:ph idx="1" type="body"/>
          </p:nvPr>
        </p:nvSpPr>
        <p:spPr>
          <a:xfrm>
            <a:off x="457200" y="1981200"/>
            <a:ext cx="4038600" cy="3886200"/>
          </a:xfrm>
          <a:prstGeom prst="rect">
            <a:avLst/>
          </a:prstGeom>
          <a:noFill/>
          <a:ln>
            <a:noFill/>
          </a:ln>
        </p:spPr>
        <p:txBody>
          <a:bodyPr anchorCtr="0" anchor="t" bIns="45700" lIns="91425" spcFirstLastPara="1" rIns="91425" wrap="square" tIns="45700">
            <a:noAutofit/>
          </a:bodyPr>
          <a:lstStyle>
            <a:lvl1pPr indent="-314325" lvl="0" marL="457200" algn="l">
              <a:lnSpc>
                <a:spcPct val="100000"/>
              </a:lnSpc>
              <a:spcBef>
                <a:spcPts val="360"/>
              </a:spcBef>
              <a:spcAft>
                <a:spcPts val="0"/>
              </a:spcAft>
              <a:buSzPts val="1350"/>
              <a:buChar char="■"/>
              <a:defRPr/>
            </a:lvl1pPr>
            <a:lvl2pPr indent="-320040" lvl="1" marL="914400" algn="l">
              <a:lnSpc>
                <a:spcPct val="100000"/>
              </a:lnSpc>
              <a:spcBef>
                <a:spcPts val="360"/>
              </a:spcBef>
              <a:spcAft>
                <a:spcPts val="0"/>
              </a:spcAft>
              <a:buSzPts val="1440"/>
              <a:buChar char="◻"/>
              <a:defRPr/>
            </a:lvl2pPr>
            <a:lvl3pPr indent="-302894" lvl="2" marL="1371600" algn="l">
              <a:lnSpc>
                <a:spcPct val="100000"/>
              </a:lnSpc>
              <a:spcBef>
                <a:spcPts val="360"/>
              </a:spcBef>
              <a:spcAft>
                <a:spcPts val="0"/>
              </a:spcAft>
              <a:buSzPts val="1170"/>
              <a:buChar char="■"/>
              <a:defRPr/>
            </a:lvl3pPr>
            <a:lvl4pPr indent="-308610" lvl="3" marL="1828800" algn="l">
              <a:lnSpc>
                <a:spcPct val="100000"/>
              </a:lnSpc>
              <a:spcBef>
                <a:spcPts val="360"/>
              </a:spcBef>
              <a:spcAft>
                <a:spcPts val="0"/>
              </a:spcAft>
              <a:buSzPts val="1260"/>
              <a:buChar char="◻"/>
              <a:defRPr/>
            </a:lvl4pPr>
            <a:lvl5pPr indent="-342900" lvl="4" marL="2286000" algn="l">
              <a:lnSpc>
                <a:spcPct val="100000"/>
              </a:lnSpc>
              <a:spcBef>
                <a:spcPts val="360"/>
              </a:spcBef>
              <a:spcAft>
                <a:spcPts val="0"/>
              </a:spcAft>
              <a:buSzPts val="1800"/>
              <a:buChar char="▪"/>
              <a:defRPr/>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826" name="Google Shape;826;p100"/>
          <p:cNvSpPr txBox="1"/>
          <p:nvPr>
            <p:ph idx="2" type="body"/>
          </p:nvPr>
        </p:nvSpPr>
        <p:spPr>
          <a:xfrm>
            <a:off x="4648200" y="1981200"/>
            <a:ext cx="4038600" cy="3886200"/>
          </a:xfrm>
          <a:prstGeom prst="rect">
            <a:avLst/>
          </a:prstGeom>
          <a:noFill/>
          <a:ln>
            <a:noFill/>
          </a:ln>
        </p:spPr>
        <p:txBody>
          <a:bodyPr anchorCtr="0" anchor="t" bIns="45700" lIns="91425" spcFirstLastPara="1" rIns="91425" wrap="square" tIns="45700">
            <a:noAutofit/>
          </a:bodyPr>
          <a:lstStyle>
            <a:lvl1pPr indent="-314325" lvl="0" marL="457200" algn="l">
              <a:lnSpc>
                <a:spcPct val="100000"/>
              </a:lnSpc>
              <a:spcBef>
                <a:spcPts val="360"/>
              </a:spcBef>
              <a:spcAft>
                <a:spcPts val="0"/>
              </a:spcAft>
              <a:buSzPts val="1350"/>
              <a:buChar char="■"/>
              <a:defRPr/>
            </a:lvl1pPr>
            <a:lvl2pPr indent="-320040" lvl="1" marL="914400" algn="l">
              <a:lnSpc>
                <a:spcPct val="100000"/>
              </a:lnSpc>
              <a:spcBef>
                <a:spcPts val="360"/>
              </a:spcBef>
              <a:spcAft>
                <a:spcPts val="0"/>
              </a:spcAft>
              <a:buSzPts val="1440"/>
              <a:buChar char="◻"/>
              <a:defRPr/>
            </a:lvl2pPr>
            <a:lvl3pPr indent="-302894" lvl="2" marL="1371600" algn="l">
              <a:lnSpc>
                <a:spcPct val="100000"/>
              </a:lnSpc>
              <a:spcBef>
                <a:spcPts val="360"/>
              </a:spcBef>
              <a:spcAft>
                <a:spcPts val="0"/>
              </a:spcAft>
              <a:buSzPts val="1170"/>
              <a:buChar char="■"/>
              <a:defRPr/>
            </a:lvl3pPr>
            <a:lvl4pPr indent="-308610" lvl="3" marL="1828800" algn="l">
              <a:lnSpc>
                <a:spcPct val="100000"/>
              </a:lnSpc>
              <a:spcBef>
                <a:spcPts val="360"/>
              </a:spcBef>
              <a:spcAft>
                <a:spcPts val="0"/>
              </a:spcAft>
              <a:buSzPts val="1260"/>
              <a:buChar char="◻"/>
              <a:defRPr/>
            </a:lvl4pPr>
            <a:lvl5pPr indent="-342900" lvl="4" marL="2286000" algn="l">
              <a:lnSpc>
                <a:spcPct val="100000"/>
              </a:lnSpc>
              <a:spcBef>
                <a:spcPts val="360"/>
              </a:spcBef>
              <a:spcAft>
                <a:spcPts val="0"/>
              </a:spcAft>
              <a:buSzPts val="1800"/>
              <a:buChar char="▪"/>
              <a:defRPr/>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827" name="Google Shape;827;p10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28" name="Google Shape;828;p100"/>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1pPr>
            <a:lvl2pPr indent="0" lvl="1"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2pPr>
            <a:lvl3pPr indent="0" lvl="2"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3pPr>
            <a:lvl4pPr indent="0" lvl="3"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4pPr>
            <a:lvl5pPr indent="0" lvl="4"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5pPr>
            <a:lvl6pPr indent="0" lvl="5"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6pPr>
            <a:lvl7pPr indent="0" lvl="6"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7pPr>
            <a:lvl8pPr indent="0" lvl="7"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8pPr>
            <a:lvl9pPr indent="0" lvl="8"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829" name="Google Shape;829;p100"/>
          <p:cNvSpPr txBox="1"/>
          <p:nvPr>
            <p:ph idx="10" type="dt"/>
          </p:nvPr>
        </p:nvSpPr>
        <p:spPr>
          <a:xfrm>
            <a:off x="457200" y="6245225"/>
            <a:ext cx="2133600" cy="4761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e texto verticais" type="vertTitleAndTx">
  <p:cSld name="VERTICAL_TITLE_AND_VERTICAL_TEXT">
    <p:spTree>
      <p:nvGrpSpPr>
        <p:cNvPr id="830" name="Shape 830"/>
        <p:cNvGrpSpPr/>
        <p:nvPr/>
      </p:nvGrpSpPr>
      <p:grpSpPr>
        <a:xfrm>
          <a:off x="0" y="0"/>
          <a:ext cx="0" cy="0"/>
          <a:chOff x="0" y="0"/>
          <a:chExt cx="0" cy="0"/>
        </a:xfrm>
      </p:grpSpPr>
      <p:sp>
        <p:nvSpPr>
          <p:cNvPr id="831" name="Google Shape;831;p101"/>
          <p:cNvSpPr txBox="1"/>
          <p:nvPr>
            <p:ph type="title"/>
          </p:nvPr>
        </p:nvSpPr>
        <p:spPr>
          <a:xfrm rot="5400000">
            <a:off x="4953000" y="2133600"/>
            <a:ext cx="5410200" cy="20574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32" name="Google Shape;832;p101"/>
          <p:cNvSpPr txBox="1"/>
          <p:nvPr>
            <p:ph idx="1" type="body"/>
          </p:nvPr>
        </p:nvSpPr>
        <p:spPr>
          <a:xfrm rot="5400000">
            <a:off x="762000" y="152400"/>
            <a:ext cx="5410200" cy="6019800"/>
          </a:xfrm>
          <a:prstGeom prst="rect">
            <a:avLst/>
          </a:prstGeom>
          <a:noFill/>
          <a:ln>
            <a:noFill/>
          </a:ln>
        </p:spPr>
        <p:txBody>
          <a:bodyPr anchorCtr="0" anchor="t" bIns="45700" lIns="91425" spcFirstLastPara="1" rIns="91425" wrap="square" tIns="45700">
            <a:noAutofit/>
          </a:bodyPr>
          <a:lstStyle>
            <a:lvl1pPr indent="-314325" lvl="0" marL="457200" algn="l">
              <a:lnSpc>
                <a:spcPct val="100000"/>
              </a:lnSpc>
              <a:spcBef>
                <a:spcPts val="360"/>
              </a:spcBef>
              <a:spcAft>
                <a:spcPts val="0"/>
              </a:spcAft>
              <a:buSzPts val="1350"/>
              <a:buChar char="■"/>
              <a:defRPr/>
            </a:lvl1pPr>
            <a:lvl2pPr indent="-320040" lvl="1" marL="914400" algn="l">
              <a:lnSpc>
                <a:spcPct val="100000"/>
              </a:lnSpc>
              <a:spcBef>
                <a:spcPts val="360"/>
              </a:spcBef>
              <a:spcAft>
                <a:spcPts val="0"/>
              </a:spcAft>
              <a:buSzPts val="1440"/>
              <a:buChar char="◻"/>
              <a:defRPr/>
            </a:lvl2pPr>
            <a:lvl3pPr indent="-302894" lvl="2" marL="1371600" algn="l">
              <a:lnSpc>
                <a:spcPct val="100000"/>
              </a:lnSpc>
              <a:spcBef>
                <a:spcPts val="360"/>
              </a:spcBef>
              <a:spcAft>
                <a:spcPts val="0"/>
              </a:spcAft>
              <a:buSzPts val="1170"/>
              <a:buChar char="■"/>
              <a:defRPr/>
            </a:lvl3pPr>
            <a:lvl4pPr indent="-308610" lvl="3" marL="1828800" algn="l">
              <a:lnSpc>
                <a:spcPct val="100000"/>
              </a:lnSpc>
              <a:spcBef>
                <a:spcPts val="360"/>
              </a:spcBef>
              <a:spcAft>
                <a:spcPts val="0"/>
              </a:spcAft>
              <a:buSzPts val="1260"/>
              <a:buChar char="◻"/>
              <a:defRPr/>
            </a:lvl4pPr>
            <a:lvl5pPr indent="-342900" lvl="4" marL="2286000" algn="l">
              <a:lnSpc>
                <a:spcPct val="100000"/>
              </a:lnSpc>
              <a:spcBef>
                <a:spcPts val="360"/>
              </a:spcBef>
              <a:spcAft>
                <a:spcPts val="0"/>
              </a:spcAft>
              <a:buSzPts val="1800"/>
              <a:buChar char="▪"/>
              <a:defRPr/>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833" name="Google Shape;833;p10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34" name="Google Shape;834;p101"/>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1pPr>
            <a:lvl2pPr indent="0" lvl="1"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2pPr>
            <a:lvl3pPr indent="0" lvl="2"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3pPr>
            <a:lvl4pPr indent="0" lvl="3"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4pPr>
            <a:lvl5pPr indent="0" lvl="4"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5pPr>
            <a:lvl6pPr indent="0" lvl="5"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6pPr>
            <a:lvl7pPr indent="0" lvl="6"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7pPr>
            <a:lvl8pPr indent="0" lvl="7"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8pPr>
            <a:lvl9pPr indent="0" lvl="8"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835" name="Google Shape;835;p101"/>
          <p:cNvSpPr txBox="1"/>
          <p:nvPr>
            <p:ph idx="10" type="dt"/>
          </p:nvPr>
        </p:nvSpPr>
        <p:spPr>
          <a:xfrm>
            <a:off x="457200" y="6245225"/>
            <a:ext cx="2133600" cy="4761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e texto vertical" type="vertTx">
  <p:cSld name="VERTICAL_TEXT">
    <p:spTree>
      <p:nvGrpSpPr>
        <p:cNvPr id="836" name="Shape 836"/>
        <p:cNvGrpSpPr/>
        <p:nvPr/>
      </p:nvGrpSpPr>
      <p:grpSpPr>
        <a:xfrm>
          <a:off x="0" y="0"/>
          <a:ext cx="0" cy="0"/>
          <a:chOff x="0" y="0"/>
          <a:chExt cx="0" cy="0"/>
        </a:xfrm>
      </p:grpSpPr>
      <p:sp>
        <p:nvSpPr>
          <p:cNvPr id="837" name="Google Shape;837;p102"/>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38" name="Google Shape;838;p102"/>
          <p:cNvSpPr txBox="1"/>
          <p:nvPr>
            <p:ph idx="1" type="body"/>
          </p:nvPr>
        </p:nvSpPr>
        <p:spPr>
          <a:xfrm rot="5400000">
            <a:off x="2628900" y="-190500"/>
            <a:ext cx="3886200" cy="8229600"/>
          </a:xfrm>
          <a:prstGeom prst="rect">
            <a:avLst/>
          </a:prstGeom>
          <a:noFill/>
          <a:ln>
            <a:noFill/>
          </a:ln>
        </p:spPr>
        <p:txBody>
          <a:bodyPr anchorCtr="0" anchor="t" bIns="45700" lIns="91425" spcFirstLastPara="1" rIns="91425" wrap="square" tIns="45700">
            <a:noAutofit/>
          </a:bodyPr>
          <a:lstStyle>
            <a:lvl1pPr indent="-314325" lvl="0" marL="457200" algn="l">
              <a:lnSpc>
                <a:spcPct val="100000"/>
              </a:lnSpc>
              <a:spcBef>
                <a:spcPts val="360"/>
              </a:spcBef>
              <a:spcAft>
                <a:spcPts val="0"/>
              </a:spcAft>
              <a:buSzPts val="1350"/>
              <a:buChar char="■"/>
              <a:defRPr/>
            </a:lvl1pPr>
            <a:lvl2pPr indent="-320040" lvl="1" marL="914400" algn="l">
              <a:lnSpc>
                <a:spcPct val="100000"/>
              </a:lnSpc>
              <a:spcBef>
                <a:spcPts val="360"/>
              </a:spcBef>
              <a:spcAft>
                <a:spcPts val="0"/>
              </a:spcAft>
              <a:buSzPts val="1440"/>
              <a:buChar char="◻"/>
              <a:defRPr/>
            </a:lvl2pPr>
            <a:lvl3pPr indent="-302894" lvl="2" marL="1371600" algn="l">
              <a:lnSpc>
                <a:spcPct val="100000"/>
              </a:lnSpc>
              <a:spcBef>
                <a:spcPts val="360"/>
              </a:spcBef>
              <a:spcAft>
                <a:spcPts val="0"/>
              </a:spcAft>
              <a:buSzPts val="1170"/>
              <a:buChar char="■"/>
              <a:defRPr/>
            </a:lvl3pPr>
            <a:lvl4pPr indent="-308610" lvl="3" marL="1828800" algn="l">
              <a:lnSpc>
                <a:spcPct val="100000"/>
              </a:lnSpc>
              <a:spcBef>
                <a:spcPts val="360"/>
              </a:spcBef>
              <a:spcAft>
                <a:spcPts val="0"/>
              </a:spcAft>
              <a:buSzPts val="1260"/>
              <a:buChar char="◻"/>
              <a:defRPr/>
            </a:lvl4pPr>
            <a:lvl5pPr indent="-342900" lvl="4" marL="2286000" algn="l">
              <a:lnSpc>
                <a:spcPct val="100000"/>
              </a:lnSpc>
              <a:spcBef>
                <a:spcPts val="360"/>
              </a:spcBef>
              <a:spcAft>
                <a:spcPts val="0"/>
              </a:spcAft>
              <a:buSzPts val="1800"/>
              <a:buChar char="▪"/>
              <a:defRPr/>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839" name="Google Shape;839;p10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40" name="Google Shape;840;p102"/>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1pPr>
            <a:lvl2pPr indent="0" lvl="1"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2pPr>
            <a:lvl3pPr indent="0" lvl="2"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3pPr>
            <a:lvl4pPr indent="0" lvl="3"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4pPr>
            <a:lvl5pPr indent="0" lvl="4"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5pPr>
            <a:lvl6pPr indent="0" lvl="5"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6pPr>
            <a:lvl7pPr indent="0" lvl="6"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7pPr>
            <a:lvl8pPr indent="0" lvl="7"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8pPr>
            <a:lvl9pPr indent="0" lvl="8"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841" name="Google Shape;841;p102"/>
          <p:cNvSpPr txBox="1"/>
          <p:nvPr>
            <p:ph idx="10" type="dt"/>
          </p:nvPr>
        </p:nvSpPr>
        <p:spPr>
          <a:xfrm>
            <a:off x="457200" y="6245225"/>
            <a:ext cx="2133600" cy="4761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mente título" type="titleOnly">
  <p:cSld name="TITLE_ONLY">
    <p:spTree>
      <p:nvGrpSpPr>
        <p:cNvPr id="94" name="Shape 94"/>
        <p:cNvGrpSpPr/>
        <p:nvPr/>
      </p:nvGrpSpPr>
      <p:grpSpPr>
        <a:xfrm>
          <a:off x="0" y="0"/>
          <a:ext cx="0" cy="0"/>
          <a:chOff x="0" y="0"/>
          <a:chExt cx="0" cy="0"/>
        </a:xfrm>
      </p:grpSpPr>
      <p:sp>
        <p:nvSpPr>
          <p:cNvPr id="95" name="Google Shape;95;p11"/>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6" name="Google Shape;96;p1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7" name="Google Shape;97;p11"/>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1pPr>
            <a:lvl2pPr indent="0" lvl="1"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2pPr>
            <a:lvl3pPr indent="0" lvl="2"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3pPr>
            <a:lvl4pPr indent="0" lvl="3"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4pPr>
            <a:lvl5pPr indent="0" lvl="4"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5pPr>
            <a:lvl6pPr indent="0" lvl="5"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6pPr>
            <a:lvl7pPr indent="0" lvl="6"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7pPr>
            <a:lvl8pPr indent="0" lvl="7"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8pPr>
            <a:lvl9pPr indent="0" lvl="8"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98" name="Google Shape;98;p11"/>
          <p:cNvSpPr txBox="1"/>
          <p:nvPr>
            <p:ph idx="10" type="dt"/>
          </p:nvPr>
        </p:nvSpPr>
        <p:spPr>
          <a:xfrm>
            <a:off x="457200" y="6245225"/>
            <a:ext cx="2133600" cy="4761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m com Legenda" type="picTx">
  <p:cSld name="PICTURE_WITH_CAPTION_TEXT">
    <p:spTree>
      <p:nvGrpSpPr>
        <p:cNvPr id="842" name="Shape 842"/>
        <p:cNvGrpSpPr/>
        <p:nvPr/>
      </p:nvGrpSpPr>
      <p:grpSpPr>
        <a:xfrm>
          <a:off x="0" y="0"/>
          <a:ext cx="0" cy="0"/>
          <a:chOff x="0" y="0"/>
          <a:chExt cx="0" cy="0"/>
        </a:xfrm>
      </p:grpSpPr>
      <p:sp>
        <p:nvSpPr>
          <p:cNvPr id="843" name="Google Shape;843;p103"/>
          <p:cNvSpPr txBox="1"/>
          <p:nvPr>
            <p:ph type="title"/>
          </p:nvPr>
        </p:nvSpPr>
        <p:spPr>
          <a:xfrm>
            <a:off x="1792288" y="4800600"/>
            <a:ext cx="5486400" cy="5667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44" name="Google Shape;844;p103"/>
          <p:cNvSpPr/>
          <p:nvPr>
            <p:ph idx="2" type="pic"/>
          </p:nvPr>
        </p:nvSpPr>
        <p:spPr>
          <a:xfrm>
            <a:off x="1792288" y="612775"/>
            <a:ext cx="5486400" cy="41148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640"/>
              </a:spcBef>
              <a:spcAft>
                <a:spcPts val="0"/>
              </a:spcAft>
              <a:buClr>
                <a:schemeClr val="lt2"/>
              </a:buClr>
              <a:buSzPts val="2400"/>
              <a:buFont typeface="Noto Sans Symbols"/>
              <a:buNone/>
              <a:defRPr b="0" i="0" sz="3200" u="none" cap="none" strike="noStrike">
                <a:solidFill>
                  <a:schemeClr val="dk1"/>
                </a:solidFill>
                <a:latin typeface="Arial"/>
                <a:ea typeface="Arial"/>
                <a:cs typeface="Arial"/>
                <a:sym typeface="Arial"/>
              </a:defRPr>
            </a:lvl1pPr>
            <a:lvl2pPr lvl="1" marR="0" rtl="0" algn="l">
              <a:lnSpc>
                <a:spcPct val="100000"/>
              </a:lnSpc>
              <a:spcBef>
                <a:spcPts val="560"/>
              </a:spcBef>
              <a:spcAft>
                <a:spcPts val="0"/>
              </a:spcAft>
              <a:buClr>
                <a:schemeClr val="accent2"/>
              </a:buClr>
              <a:buSzPts val="2240"/>
              <a:buFont typeface="Noto Sans Symbols"/>
              <a:buNone/>
              <a:defRPr b="0" i="0" sz="2800" u="none" cap="none" strike="noStrike">
                <a:solidFill>
                  <a:schemeClr val="dk1"/>
                </a:solidFill>
                <a:latin typeface="Arial"/>
                <a:ea typeface="Arial"/>
                <a:cs typeface="Arial"/>
                <a:sym typeface="Arial"/>
              </a:defRPr>
            </a:lvl2pPr>
            <a:lvl3pPr lvl="2" marR="0" rtl="0" algn="l">
              <a:lnSpc>
                <a:spcPct val="100000"/>
              </a:lnSpc>
              <a:spcBef>
                <a:spcPts val="480"/>
              </a:spcBef>
              <a:spcAft>
                <a:spcPts val="0"/>
              </a:spcAft>
              <a:buClr>
                <a:schemeClr val="lt2"/>
              </a:buClr>
              <a:buSzPts val="1560"/>
              <a:buFont typeface="Noto Sans Symbols"/>
              <a:buNone/>
              <a:defRPr b="0" i="0" sz="2400" u="none" cap="none" strike="noStrike">
                <a:solidFill>
                  <a:schemeClr val="dk1"/>
                </a:solidFill>
                <a:latin typeface="Arial"/>
                <a:ea typeface="Arial"/>
                <a:cs typeface="Arial"/>
                <a:sym typeface="Arial"/>
              </a:defRPr>
            </a:lvl3pPr>
            <a:lvl4pPr lvl="3" marR="0" rtl="0" algn="l">
              <a:lnSpc>
                <a:spcPct val="100000"/>
              </a:lnSpc>
              <a:spcBef>
                <a:spcPts val="400"/>
              </a:spcBef>
              <a:spcAft>
                <a:spcPts val="0"/>
              </a:spcAft>
              <a:buClr>
                <a:schemeClr val="accent2"/>
              </a:buClr>
              <a:buSzPts val="1400"/>
              <a:buFont typeface="Noto Sans Symbols"/>
              <a:buNone/>
              <a:defRPr b="0" i="0" sz="2000" u="none" cap="none" strike="noStrike">
                <a:solidFill>
                  <a:schemeClr val="dk1"/>
                </a:solidFill>
                <a:latin typeface="Arial"/>
                <a:ea typeface="Arial"/>
                <a:cs typeface="Arial"/>
                <a:sym typeface="Arial"/>
              </a:defRPr>
            </a:lvl4pPr>
            <a:lvl5pPr lvl="4" marR="0" rtl="0" algn="l">
              <a:lnSpc>
                <a:spcPct val="100000"/>
              </a:lnSpc>
              <a:spcBef>
                <a:spcPts val="400"/>
              </a:spcBef>
              <a:spcAft>
                <a:spcPts val="0"/>
              </a:spcAft>
              <a:buClr>
                <a:schemeClr val="lt2"/>
              </a:buClr>
              <a:buSzPts val="2000"/>
              <a:buFont typeface="Noto Sans Symbols"/>
              <a:buNone/>
              <a:defRPr b="0" i="0" sz="2000" u="none" cap="none" strike="noStrike">
                <a:solidFill>
                  <a:schemeClr val="dk1"/>
                </a:solidFill>
                <a:latin typeface="Arial"/>
                <a:ea typeface="Arial"/>
                <a:cs typeface="Arial"/>
                <a:sym typeface="Arial"/>
              </a:defRPr>
            </a:lvl5pPr>
            <a:lvl6pPr lvl="5" marR="0" rtl="0" algn="l">
              <a:lnSpc>
                <a:spcPct val="100000"/>
              </a:lnSpc>
              <a:spcBef>
                <a:spcPts val="400"/>
              </a:spcBef>
              <a:spcAft>
                <a:spcPts val="0"/>
              </a:spcAft>
              <a:buClr>
                <a:schemeClr val="lt2"/>
              </a:buClr>
              <a:buSzPts val="2000"/>
              <a:buFont typeface="Noto Sans Symbols"/>
              <a:buNone/>
              <a:defRPr b="0" i="0" sz="2000" u="none" cap="none" strike="noStrike">
                <a:solidFill>
                  <a:schemeClr val="dk1"/>
                </a:solidFill>
                <a:latin typeface="Arial"/>
                <a:ea typeface="Arial"/>
                <a:cs typeface="Arial"/>
                <a:sym typeface="Arial"/>
              </a:defRPr>
            </a:lvl6pPr>
            <a:lvl7pPr lvl="6" marR="0" rtl="0" algn="l">
              <a:lnSpc>
                <a:spcPct val="100000"/>
              </a:lnSpc>
              <a:spcBef>
                <a:spcPts val="400"/>
              </a:spcBef>
              <a:spcAft>
                <a:spcPts val="0"/>
              </a:spcAft>
              <a:buClr>
                <a:schemeClr val="lt2"/>
              </a:buClr>
              <a:buSzPts val="2000"/>
              <a:buFont typeface="Noto Sans Symbols"/>
              <a:buNone/>
              <a:defRPr b="0" i="0" sz="2000" u="none" cap="none" strike="noStrike">
                <a:solidFill>
                  <a:schemeClr val="dk1"/>
                </a:solidFill>
                <a:latin typeface="Arial"/>
                <a:ea typeface="Arial"/>
                <a:cs typeface="Arial"/>
                <a:sym typeface="Arial"/>
              </a:defRPr>
            </a:lvl7pPr>
            <a:lvl8pPr lvl="7" marR="0" rtl="0" algn="l">
              <a:lnSpc>
                <a:spcPct val="100000"/>
              </a:lnSpc>
              <a:spcBef>
                <a:spcPts val="400"/>
              </a:spcBef>
              <a:spcAft>
                <a:spcPts val="0"/>
              </a:spcAft>
              <a:buClr>
                <a:schemeClr val="lt2"/>
              </a:buClr>
              <a:buSzPts val="2000"/>
              <a:buFont typeface="Noto Sans Symbols"/>
              <a:buNone/>
              <a:defRPr b="0" i="0" sz="2000" u="none" cap="none" strike="noStrike">
                <a:solidFill>
                  <a:schemeClr val="dk1"/>
                </a:solidFill>
                <a:latin typeface="Arial"/>
                <a:ea typeface="Arial"/>
                <a:cs typeface="Arial"/>
                <a:sym typeface="Arial"/>
              </a:defRPr>
            </a:lvl8pPr>
            <a:lvl9pPr lvl="8" marR="0" rtl="0" algn="l">
              <a:lnSpc>
                <a:spcPct val="100000"/>
              </a:lnSpc>
              <a:spcBef>
                <a:spcPts val="400"/>
              </a:spcBef>
              <a:spcAft>
                <a:spcPts val="0"/>
              </a:spcAft>
              <a:buClr>
                <a:schemeClr val="lt2"/>
              </a:buClr>
              <a:buSzPts val="2000"/>
              <a:buFont typeface="Noto Sans Symbols"/>
              <a:buNone/>
              <a:defRPr b="0" i="0" sz="2000" u="none" cap="none" strike="noStrike">
                <a:solidFill>
                  <a:schemeClr val="dk1"/>
                </a:solidFill>
                <a:latin typeface="Arial"/>
                <a:ea typeface="Arial"/>
                <a:cs typeface="Arial"/>
                <a:sym typeface="Arial"/>
              </a:defRPr>
            </a:lvl9pPr>
          </a:lstStyle>
          <a:p/>
        </p:txBody>
      </p:sp>
      <p:sp>
        <p:nvSpPr>
          <p:cNvPr id="845" name="Google Shape;845;p103"/>
          <p:cNvSpPr txBox="1"/>
          <p:nvPr>
            <p:ph idx="1" type="body"/>
          </p:nvPr>
        </p:nvSpPr>
        <p:spPr>
          <a:xfrm>
            <a:off x="1792288" y="5367338"/>
            <a:ext cx="5486400" cy="80490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SzPts val="1050"/>
              <a:buNone/>
              <a:defRPr sz="1400"/>
            </a:lvl1pPr>
            <a:lvl2pPr indent="-228600" lvl="1" marL="914400" algn="l">
              <a:lnSpc>
                <a:spcPct val="100000"/>
              </a:lnSpc>
              <a:spcBef>
                <a:spcPts val="240"/>
              </a:spcBef>
              <a:spcAft>
                <a:spcPts val="0"/>
              </a:spcAft>
              <a:buSzPts val="960"/>
              <a:buNone/>
              <a:defRPr sz="1200"/>
            </a:lvl2pPr>
            <a:lvl3pPr indent="-228600" lvl="2" marL="1371600" algn="l">
              <a:lnSpc>
                <a:spcPct val="100000"/>
              </a:lnSpc>
              <a:spcBef>
                <a:spcPts val="200"/>
              </a:spcBef>
              <a:spcAft>
                <a:spcPts val="0"/>
              </a:spcAft>
              <a:buSzPts val="650"/>
              <a:buNone/>
              <a:defRPr sz="1000"/>
            </a:lvl3pPr>
            <a:lvl4pPr indent="-228600" lvl="3" marL="1828800" algn="l">
              <a:lnSpc>
                <a:spcPct val="100000"/>
              </a:lnSpc>
              <a:spcBef>
                <a:spcPts val="180"/>
              </a:spcBef>
              <a:spcAft>
                <a:spcPts val="0"/>
              </a:spcAft>
              <a:buSzPts val="630"/>
              <a:buNone/>
              <a:defRPr sz="900"/>
            </a:lvl4pPr>
            <a:lvl5pPr indent="-228600" lvl="4" marL="2286000" algn="l">
              <a:lnSpc>
                <a:spcPct val="100000"/>
              </a:lnSpc>
              <a:spcBef>
                <a:spcPts val="180"/>
              </a:spcBef>
              <a:spcAft>
                <a:spcPts val="0"/>
              </a:spcAft>
              <a:buSzPts val="900"/>
              <a:buNone/>
              <a:defRPr sz="900"/>
            </a:lvl5pPr>
            <a:lvl6pPr indent="-228600" lvl="5" marL="2743200" algn="l">
              <a:lnSpc>
                <a:spcPct val="100000"/>
              </a:lnSpc>
              <a:spcBef>
                <a:spcPts val="180"/>
              </a:spcBef>
              <a:spcAft>
                <a:spcPts val="0"/>
              </a:spcAft>
              <a:buSzPts val="900"/>
              <a:buNone/>
              <a:defRPr sz="900"/>
            </a:lvl6pPr>
            <a:lvl7pPr indent="-228600" lvl="6" marL="3200400" algn="l">
              <a:lnSpc>
                <a:spcPct val="100000"/>
              </a:lnSpc>
              <a:spcBef>
                <a:spcPts val="180"/>
              </a:spcBef>
              <a:spcAft>
                <a:spcPts val="0"/>
              </a:spcAft>
              <a:buSzPts val="900"/>
              <a:buNone/>
              <a:defRPr sz="900"/>
            </a:lvl7pPr>
            <a:lvl8pPr indent="-228600" lvl="7" marL="3657600" algn="l">
              <a:lnSpc>
                <a:spcPct val="100000"/>
              </a:lnSpc>
              <a:spcBef>
                <a:spcPts val="180"/>
              </a:spcBef>
              <a:spcAft>
                <a:spcPts val="0"/>
              </a:spcAft>
              <a:buSzPts val="900"/>
              <a:buNone/>
              <a:defRPr sz="900"/>
            </a:lvl8pPr>
            <a:lvl9pPr indent="-228600" lvl="8" marL="4114800" algn="l">
              <a:lnSpc>
                <a:spcPct val="100000"/>
              </a:lnSpc>
              <a:spcBef>
                <a:spcPts val="180"/>
              </a:spcBef>
              <a:spcAft>
                <a:spcPts val="0"/>
              </a:spcAft>
              <a:buSzPts val="900"/>
              <a:buNone/>
              <a:defRPr sz="900"/>
            </a:lvl9pPr>
          </a:lstStyle>
          <a:p/>
        </p:txBody>
      </p:sp>
      <p:sp>
        <p:nvSpPr>
          <p:cNvPr id="846" name="Google Shape;846;p10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47" name="Google Shape;847;p10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1pPr>
            <a:lvl2pPr indent="0" lvl="1"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2pPr>
            <a:lvl3pPr indent="0" lvl="2"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3pPr>
            <a:lvl4pPr indent="0" lvl="3"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4pPr>
            <a:lvl5pPr indent="0" lvl="4"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5pPr>
            <a:lvl6pPr indent="0" lvl="5"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6pPr>
            <a:lvl7pPr indent="0" lvl="6"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7pPr>
            <a:lvl8pPr indent="0" lvl="7"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8pPr>
            <a:lvl9pPr indent="0" lvl="8"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848" name="Google Shape;848;p103"/>
          <p:cNvSpPr txBox="1"/>
          <p:nvPr>
            <p:ph idx="10" type="dt"/>
          </p:nvPr>
        </p:nvSpPr>
        <p:spPr>
          <a:xfrm>
            <a:off x="457200" y="6245225"/>
            <a:ext cx="2133600" cy="4761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údo com Legenda" type="objTx">
  <p:cSld name="OBJECT_WITH_CAPTION_TEXT">
    <p:spTree>
      <p:nvGrpSpPr>
        <p:cNvPr id="849" name="Shape 849"/>
        <p:cNvGrpSpPr/>
        <p:nvPr/>
      </p:nvGrpSpPr>
      <p:grpSpPr>
        <a:xfrm>
          <a:off x="0" y="0"/>
          <a:ext cx="0" cy="0"/>
          <a:chOff x="0" y="0"/>
          <a:chExt cx="0" cy="0"/>
        </a:xfrm>
      </p:grpSpPr>
      <p:sp>
        <p:nvSpPr>
          <p:cNvPr id="850" name="Google Shape;850;p104"/>
          <p:cNvSpPr txBox="1"/>
          <p:nvPr>
            <p:ph type="title"/>
          </p:nvPr>
        </p:nvSpPr>
        <p:spPr>
          <a:xfrm>
            <a:off x="457200" y="273050"/>
            <a:ext cx="3008400" cy="11619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51" name="Google Shape;851;p104"/>
          <p:cNvSpPr txBox="1"/>
          <p:nvPr>
            <p:ph idx="1" type="body"/>
          </p:nvPr>
        </p:nvSpPr>
        <p:spPr>
          <a:xfrm>
            <a:off x="3575050" y="273050"/>
            <a:ext cx="5111700" cy="5853000"/>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640"/>
              </a:spcBef>
              <a:spcAft>
                <a:spcPts val="0"/>
              </a:spcAft>
              <a:buSzPts val="2400"/>
              <a:buChar char="■"/>
              <a:defRPr sz="3200"/>
            </a:lvl1pPr>
            <a:lvl2pPr indent="-370840" lvl="1" marL="914400" algn="l">
              <a:lnSpc>
                <a:spcPct val="100000"/>
              </a:lnSpc>
              <a:spcBef>
                <a:spcPts val="560"/>
              </a:spcBef>
              <a:spcAft>
                <a:spcPts val="0"/>
              </a:spcAft>
              <a:buSzPts val="2240"/>
              <a:buChar char="◻"/>
              <a:defRPr sz="2800"/>
            </a:lvl2pPr>
            <a:lvl3pPr indent="-327660" lvl="2" marL="1371600" algn="l">
              <a:lnSpc>
                <a:spcPct val="100000"/>
              </a:lnSpc>
              <a:spcBef>
                <a:spcPts val="480"/>
              </a:spcBef>
              <a:spcAft>
                <a:spcPts val="0"/>
              </a:spcAft>
              <a:buSzPts val="1560"/>
              <a:buChar char="■"/>
              <a:defRPr sz="2400"/>
            </a:lvl3pPr>
            <a:lvl4pPr indent="-317500" lvl="3" marL="1828800" algn="l">
              <a:lnSpc>
                <a:spcPct val="100000"/>
              </a:lnSpc>
              <a:spcBef>
                <a:spcPts val="400"/>
              </a:spcBef>
              <a:spcAft>
                <a:spcPts val="0"/>
              </a:spcAft>
              <a:buSzPts val="1400"/>
              <a:buChar char="◻"/>
              <a:defRPr sz="2000"/>
            </a:lvl4pPr>
            <a:lvl5pPr indent="-355600" lvl="4" marL="2286000" algn="l">
              <a:lnSpc>
                <a:spcPct val="100000"/>
              </a:lnSpc>
              <a:spcBef>
                <a:spcPts val="400"/>
              </a:spcBef>
              <a:spcAft>
                <a:spcPts val="0"/>
              </a:spcAft>
              <a:buSzPts val="2000"/>
              <a:buChar char="▪"/>
              <a:defRPr sz="2000"/>
            </a:lvl5pPr>
            <a:lvl6pPr indent="-355600" lvl="5" marL="2743200" algn="l">
              <a:lnSpc>
                <a:spcPct val="100000"/>
              </a:lnSpc>
              <a:spcBef>
                <a:spcPts val="400"/>
              </a:spcBef>
              <a:spcAft>
                <a:spcPts val="0"/>
              </a:spcAft>
              <a:buSzPts val="2000"/>
              <a:buChar char="▪"/>
              <a:defRPr sz="2000"/>
            </a:lvl6pPr>
            <a:lvl7pPr indent="-355600" lvl="6" marL="3200400" algn="l">
              <a:lnSpc>
                <a:spcPct val="100000"/>
              </a:lnSpc>
              <a:spcBef>
                <a:spcPts val="400"/>
              </a:spcBef>
              <a:spcAft>
                <a:spcPts val="0"/>
              </a:spcAft>
              <a:buSzPts val="2000"/>
              <a:buChar char="▪"/>
              <a:defRPr sz="2000"/>
            </a:lvl7pPr>
            <a:lvl8pPr indent="-355600" lvl="7" marL="3657600" algn="l">
              <a:lnSpc>
                <a:spcPct val="100000"/>
              </a:lnSpc>
              <a:spcBef>
                <a:spcPts val="400"/>
              </a:spcBef>
              <a:spcAft>
                <a:spcPts val="0"/>
              </a:spcAft>
              <a:buSzPts val="2000"/>
              <a:buChar char="▪"/>
              <a:defRPr sz="2000"/>
            </a:lvl8pPr>
            <a:lvl9pPr indent="-355600" lvl="8" marL="4114800" algn="l">
              <a:lnSpc>
                <a:spcPct val="100000"/>
              </a:lnSpc>
              <a:spcBef>
                <a:spcPts val="400"/>
              </a:spcBef>
              <a:spcAft>
                <a:spcPts val="0"/>
              </a:spcAft>
              <a:buSzPts val="2000"/>
              <a:buChar char="▪"/>
              <a:defRPr sz="2000"/>
            </a:lvl9pPr>
          </a:lstStyle>
          <a:p/>
        </p:txBody>
      </p:sp>
      <p:sp>
        <p:nvSpPr>
          <p:cNvPr id="852" name="Google Shape;852;p104"/>
          <p:cNvSpPr txBox="1"/>
          <p:nvPr>
            <p:ph idx="2" type="body"/>
          </p:nvPr>
        </p:nvSpPr>
        <p:spPr>
          <a:xfrm>
            <a:off x="457200" y="1435100"/>
            <a:ext cx="3008400" cy="469110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SzPts val="1050"/>
              <a:buNone/>
              <a:defRPr sz="1400"/>
            </a:lvl1pPr>
            <a:lvl2pPr indent="-228600" lvl="1" marL="914400" algn="l">
              <a:lnSpc>
                <a:spcPct val="100000"/>
              </a:lnSpc>
              <a:spcBef>
                <a:spcPts val="240"/>
              </a:spcBef>
              <a:spcAft>
                <a:spcPts val="0"/>
              </a:spcAft>
              <a:buSzPts val="960"/>
              <a:buNone/>
              <a:defRPr sz="1200"/>
            </a:lvl2pPr>
            <a:lvl3pPr indent="-228600" lvl="2" marL="1371600" algn="l">
              <a:lnSpc>
                <a:spcPct val="100000"/>
              </a:lnSpc>
              <a:spcBef>
                <a:spcPts val="200"/>
              </a:spcBef>
              <a:spcAft>
                <a:spcPts val="0"/>
              </a:spcAft>
              <a:buSzPts val="650"/>
              <a:buNone/>
              <a:defRPr sz="1000"/>
            </a:lvl3pPr>
            <a:lvl4pPr indent="-228600" lvl="3" marL="1828800" algn="l">
              <a:lnSpc>
                <a:spcPct val="100000"/>
              </a:lnSpc>
              <a:spcBef>
                <a:spcPts val="180"/>
              </a:spcBef>
              <a:spcAft>
                <a:spcPts val="0"/>
              </a:spcAft>
              <a:buSzPts val="630"/>
              <a:buNone/>
              <a:defRPr sz="900"/>
            </a:lvl4pPr>
            <a:lvl5pPr indent="-228600" lvl="4" marL="2286000" algn="l">
              <a:lnSpc>
                <a:spcPct val="100000"/>
              </a:lnSpc>
              <a:spcBef>
                <a:spcPts val="180"/>
              </a:spcBef>
              <a:spcAft>
                <a:spcPts val="0"/>
              </a:spcAft>
              <a:buSzPts val="900"/>
              <a:buNone/>
              <a:defRPr sz="900"/>
            </a:lvl5pPr>
            <a:lvl6pPr indent="-228600" lvl="5" marL="2743200" algn="l">
              <a:lnSpc>
                <a:spcPct val="100000"/>
              </a:lnSpc>
              <a:spcBef>
                <a:spcPts val="180"/>
              </a:spcBef>
              <a:spcAft>
                <a:spcPts val="0"/>
              </a:spcAft>
              <a:buSzPts val="900"/>
              <a:buNone/>
              <a:defRPr sz="900"/>
            </a:lvl6pPr>
            <a:lvl7pPr indent="-228600" lvl="6" marL="3200400" algn="l">
              <a:lnSpc>
                <a:spcPct val="100000"/>
              </a:lnSpc>
              <a:spcBef>
                <a:spcPts val="180"/>
              </a:spcBef>
              <a:spcAft>
                <a:spcPts val="0"/>
              </a:spcAft>
              <a:buSzPts val="900"/>
              <a:buNone/>
              <a:defRPr sz="900"/>
            </a:lvl7pPr>
            <a:lvl8pPr indent="-228600" lvl="7" marL="3657600" algn="l">
              <a:lnSpc>
                <a:spcPct val="100000"/>
              </a:lnSpc>
              <a:spcBef>
                <a:spcPts val="180"/>
              </a:spcBef>
              <a:spcAft>
                <a:spcPts val="0"/>
              </a:spcAft>
              <a:buSzPts val="900"/>
              <a:buNone/>
              <a:defRPr sz="900"/>
            </a:lvl8pPr>
            <a:lvl9pPr indent="-228600" lvl="8" marL="4114800" algn="l">
              <a:lnSpc>
                <a:spcPct val="100000"/>
              </a:lnSpc>
              <a:spcBef>
                <a:spcPts val="180"/>
              </a:spcBef>
              <a:spcAft>
                <a:spcPts val="0"/>
              </a:spcAft>
              <a:buSzPts val="900"/>
              <a:buNone/>
              <a:defRPr sz="900"/>
            </a:lvl9pPr>
          </a:lstStyle>
          <a:p/>
        </p:txBody>
      </p:sp>
      <p:sp>
        <p:nvSpPr>
          <p:cNvPr id="853" name="Google Shape;853;p10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54" name="Google Shape;854;p10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1pPr>
            <a:lvl2pPr indent="0" lvl="1"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2pPr>
            <a:lvl3pPr indent="0" lvl="2"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3pPr>
            <a:lvl4pPr indent="0" lvl="3"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4pPr>
            <a:lvl5pPr indent="0" lvl="4"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5pPr>
            <a:lvl6pPr indent="0" lvl="5"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6pPr>
            <a:lvl7pPr indent="0" lvl="6"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7pPr>
            <a:lvl8pPr indent="0" lvl="7"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8pPr>
            <a:lvl9pPr indent="0" lvl="8"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855" name="Google Shape;855;p104"/>
          <p:cNvSpPr txBox="1"/>
          <p:nvPr>
            <p:ph idx="10" type="dt"/>
          </p:nvPr>
        </p:nvSpPr>
        <p:spPr>
          <a:xfrm>
            <a:off x="457200" y="6245225"/>
            <a:ext cx="2133600" cy="4761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mente título" type="titleOnly">
  <p:cSld name="TITLE_ONLY">
    <p:spTree>
      <p:nvGrpSpPr>
        <p:cNvPr id="856" name="Shape 856"/>
        <p:cNvGrpSpPr/>
        <p:nvPr/>
      </p:nvGrpSpPr>
      <p:grpSpPr>
        <a:xfrm>
          <a:off x="0" y="0"/>
          <a:ext cx="0" cy="0"/>
          <a:chOff x="0" y="0"/>
          <a:chExt cx="0" cy="0"/>
        </a:xfrm>
      </p:grpSpPr>
      <p:sp>
        <p:nvSpPr>
          <p:cNvPr id="857" name="Google Shape;857;p105"/>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58" name="Google Shape;858;p10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59" name="Google Shape;859;p105"/>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1pPr>
            <a:lvl2pPr indent="0" lvl="1"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2pPr>
            <a:lvl3pPr indent="0" lvl="2"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3pPr>
            <a:lvl4pPr indent="0" lvl="3"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4pPr>
            <a:lvl5pPr indent="0" lvl="4"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5pPr>
            <a:lvl6pPr indent="0" lvl="5"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6pPr>
            <a:lvl7pPr indent="0" lvl="6"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7pPr>
            <a:lvl8pPr indent="0" lvl="7"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8pPr>
            <a:lvl9pPr indent="0" lvl="8"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860" name="Google Shape;860;p105"/>
          <p:cNvSpPr txBox="1"/>
          <p:nvPr>
            <p:ph idx="10" type="dt"/>
          </p:nvPr>
        </p:nvSpPr>
        <p:spPr>
          <a:xfrm>
            <a:off x="457200" y="6245225"/>
            <a:ext cx="2133600" cy="4761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ção" type="twoTxTwoObj">
  <p:cSld name="TWO_OBJECTS_WITH_TEXT">
    <p:spTree>
      <p:nvGrpSpPr>
        <p:cNvPr id="861" name="Shape 861"/>
        <p:cNvGrpSpPr/>
        <p:nvPr/>
      </p:nvGrpSpPr>
      <p:grpSpPr>
        <a:xfrm>
          <a:off x="0" y="0"/>
          <a:ext cx="0" cy="0"/>
          <a:chOff x="0" y="0"/>
          <a:chExt cx="0" cy="0"/>
        </a:xfrm>
      </p:grpSpPr>
      <p:sp>
        <p:nvSpPr>
          <p:cNvPr id="862" name="Google Shape;862;p10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63" name="Google Shape;863;p106"/>
          <p:cNvSpPr txBox="1"/>
          <p:nvPr>
            <p:ph idx="1" type="body"/>
          </p:nvPr>
        </p:nvSpPr>
        <p:spPr>
          <a:xfrm>
            <a:off x="457200" y="1535113"/>
            <a:ext cx="4040100" cy="6399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SzPts val="1800"/>
              <a:buNone/>
              <a:defRPr b="1" sz="2400"/>
            </a:lvl1pPr>
            <a:lvl2pPr indent="-228600" lvl="1" marL="914400" algn="l">
              <a:lnSpc>
                <a:spcPct val="100000"/>
              </a:lnSpc>
              <a:spcBef>
                <a:spcPts val="400"/>
              </a:spcBef>
              <a:spcAft>
                <a:spcPts val="0"/>
              </a:spcAft>
              <a:buSzPts val="1600"/>
              <a:buNone/>
              <a:defRPr b="1" sz="2000"/>
            </a:lvl2pPr>
            <a:lvl3pPr indent="-228600" lvl="2" marL="1371600" algn="l">
              <a:lnSpc>
                <a:spcPct val="100000"/>
              </a:lnSpc>
              <a:spcBef>
                <a:spcPts val="360"/>
              </a:spcBef>
              <a:spcAft>
                <a:spcPts val="0"/>
              </a:spcAft>
              <a:buSzPts val="1170"/>
              <a:buNone/>
              <a:defRPr b="1" sz="1800"/>
            </a:lvl3pPr>
            <a:lvl4pPr indent="-228600" lvl="3" marL="1828800" algn="l">
              <a:lnSpc>
                <a:spcPct val="100000"/>
              </a:lnSpc>
              <a:spcBef>
                <a:spcPts val="320"/>
              </a:spcBef>
              <a:spcAft>
                <a:spcPts val="0"/>
              </a:spcAft>
              <a:buSzPts val="1120"/>
              <a:buNone/>
              <a:defRPr b="1" sz="1600"/>
            </a:lvl4pPr>
            <a:lvl5pPr indent="-228600" lvl="4" marL="2286000" algn="l">
              <a:lnSpc>
                <a:spcPct val="100000"/>
              </a:lnSpc>
              <a:spcBef>
                <a:spcPts val="320"/>
              </a:spcBef>
              <a:spcAft>
                <a:spcPts val="0"/>
              </a:spcAft>
              <a:buSzPts val="1600"/>
              <a:buNone/>
              <a:defRPr b="1" sz="1600"/>
            </a:lvl5pPr>
            <a:lvl6pPr indent="-228600" lvl="5" marL="2743200" algn="l">
              <a:lnSpc>
                <a:spcPct val="100000"/>
              </a:lnSpc>
              <a:spcBef>
                <a:spcPts val="320"/>
              </a:spcBef>
              <a:spcAft>
                <a:spcPts val="0"/>
              </a:spcAft>
              <a:buSzPts val="1600"/>
              <a:buNone/>
              <a:defRPr b="1" sz="1600"/>
            </a:lvl6pPr>
            <a:lvl7pPr indent="-228600" lvl="6" marL="3200400" algn="l">
              <a:lnSpc>
                <a:spcPct val="100000"/>
              </a:lnSpc>
              <a:spcBef>
                <a:spcPts val="320"/>
              </a:spcBef>
              <a:spcAft>
                <a:spcPts val="0"/>
              </a:spcAft>
              <a:buSzPts val="1600"/>
              <a:buNone/>
              <a:defRPr b="1" sz="1600"/>
            </a:lvl7pPr>
            <a:lvl8pPr indent="-228600" lvl="7" marL="3657600" algn="l">
              <a:lnSpc>
                <a:spcPct val="100000"/>
              </a:lnSpc>
              <a:spcBef>
                <a:spcPts val="320"/>
              </a:spcBef>
              <a:spcAft>
                <a:spcPts val="0"/>
              </a:spcAft>
              <a:buSzPts val="1600"/>
              <a:buNone/>
              <a:defRPr b="1" sz="1600"/>
            </a:lvl8pPr>
            <a:lvl9pPr indent="-228600" lvl="8" marL="4114800" algn="l">
              <a:lnSpc>
                <a:spcPct val="100000"/>
              </a:lnSpc>
              <a:spcBef>
                <a:spcPts val="320"/>
              </a:spcBef>
              <a:spcAft>
                <a:spcPts val="0"/>
              </a:spcAft>
              <a:buSzPts val="1600"/>
              <a:buNone/>
              <a:defRPr b="1" sz="1600"/>
            </a:lvl9pPr>
          </a:lstStyle>
          <a:p/>
        </p:txBody>
      </p:sp>
      <p:sp>
        <p:nvSpPr>
          <p:cNvPr id="864" name="Google Shape;864;p106"/>
          <p:cNvSpPr txBox="1"/>
          <p:nvPr>
            <p:ph idx="2" type="body"/>
          </p:nvPr>
        </p:nvSpPr>
        <p:spPr>
          <a:xfrm>
            <a:off x="457200" y="2174875"/>
            <a:ext cx="4040100" cy="39513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480"/>
              </a:spcBef>
              <a:spcAft>
                <a:spcPts val="0"/>
              </a:spcAft>
              <a:buSzPts val="1800"/>
              <a:buChar char="■"/>
              <a:defRPr sz="2400"/>
            </a:lvl1pPr>
            <a:lvl2pPr indent="-330200" lvl="1" marL="914400" algn="l">
              <a:lnSpc>
                <a:spcPct val="100000"/>
              </a:lnSpc>
              <a:spcBef>
                <a:spcPts val="400"/>
              </a:spcBef>
              <a:spcAft>
                <a:spcPts val="0"/>
              </a:spcAft>
              <a:buSzPts val="1600"/>
              <a:buChar char="◻"/>
              <a:defRPr sz="2000"/>
            </a:lvl2pPr>
            <a:lvl3pPr indent="-302894" lvl="2" marL="1371600" algn="l">
              <a:lnSpc>
                <a:spcPct val="100000"/>
              </a:lnSpc>
              <a:spcBef>
                <a:spcPts val="360"/>
              </a:spcBef>
              <a:spcAft>
                <a:spcPts val="0"/>
              </a:spcAft>
              <a:buSzPts val="1170"/>
              <a:buChar char="■"/>
              <a:defRPr sz="1800"/>
            </a:lvl3pPr>
            <a:lvl4pPr indent="-299719" lvl="3" marL="1828800" algn="l">
              <a:lnSpc>
                <a:spcPct val="100000"/>
              </a:lnSpc>
              <a:spcBef>
                <a:spcPts val="320"/>
              </a:spcBef>
              <a:spcAft>
                <a:spcPts val="0"/>
              </a:spcAft>
              <a:buSzPts val="1120"/>
              <a:buChar char="◻"/>
              <a:defRPr sz="1600"/>
            </a:lvl4pPr>
            <a:lvl5pPr indent="-330200" lvl="4" marL="2286000" algn="l">
              <a:lnSpc>
                <a:spcPct val="100000"/>
              </a:lnSpc>
              <a:spcBef>
                <a:spcPts val="320"/>
              </a:spcBef>
              <a:spcAft>
                <a:spcPts val="0"/>
              </a:spcAft>
              <a:buSzPts val="1600"/>
              <a:buChar char="▪"/>
              <a:defRPr sz="1600"/>
            </a:lvl5pPr>
            <a:lvl6pPr indent="-330200" lvl="5" marL="2743200" algn="l">
              <a:lnSpc>
                <a:spcPct val="100000"/>
              </a:lnSpc>
              <a:spcBef>
                <a:spcPts val="320"/>
              </a:spcBef>
              <a:spcAft>
                <a:spcPts val="0"/>
              </a:spcAft>
              <a:buSzPts val="1600"/>
              <a:buChar char="▪"/>
              <a:defRPr sz="1600"/>
            </a:lvl6pPr>
            <a:lvl7pPr indent="-330200" lvl="6" marL="3200400" algn="l">
              <a:lnSpc>
                <a:spcPct val="100000"/>
              </a:lnSpc>
              <a:spcBef>
                <a:spcPts val="320"/>
              </a:spcBef>
              <a:spcAft>
                <a:spcPts val="0"/>
              </a:spcAft>
              <a:buSzPts val="1600"/>
              <a:buChar char="▪"/>
              <a:defRPr sz="1600"/>
            </a:lvl7pPr>
            <a:lvl8pPr indent="-330200" lvl="7" marL="3657600" algn="l">
              <a:lnSpc>
                <a:spcPct val="100000"/>
              </a:lnSpc>
              <a:spcBef>
                <a:spcPts val="320"/>
              </a:spcBef>
              <a:spcAft>
                <a:spcPts val="0"/>
              </a:spcAft>
              <a:buSzPts val="1600"/>
              <a:buChar char="▪"/>
              <a:defRPr sz="1600"/>
            </a:lvl8pPr>
            <a:lvl9pPr indent="-330200" lvl="8" marL="4114800" algn="l">
              <a:lnSpc>
                <a:spcPct val="100000"/>
              </a:lnSpc>
              <a:spcBef>
                <a:spcPts val="320"/>
              </a:spcBef>
              <a:spcAft>
                <a:spcPts val="0"/>
              </a:spcAft>
              <a:buSzPts val="1600"/>
              <a:buChar char="▪"/>
              <a:defRPr sz="1600"/>
            </a:lvl9pPr>
          </a:lstStyle>
          <a:p/>
        </p:txBody>
      </p:sp>
      <p:sp>
        <p:nvSpPr>
          <p:cNvPr id="865" name="Google Shape;865;p106"/>
          <p:cNvSpPr txBox="1"/>
          <p:nvPr>
            <p:ph idx="3" type="body"/>
          </p:nvPr>
        </p:nvSpPr>
        <p:spPr>
          <a:xfrm>
            <a:off x="4645025" y="1535113"/>
            <a:ext cx="4041900" cy="6399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SzPts val="1800"/>
              <a:buNone/>
              <a:defRPr b="1" sz="2400"/>
            </a:lvl1pPr>
            <a:lvl2pPr indent="-228600" lvl="1" marL="914400" algn="l">
              <a:lnSpc>
                <a:spcPct val="100000"/>
              </a:lnSpc>
              <a:spcBef>
                <a:spcPts val="400"/>
              </a:spcBef>
              <a:spcAft>
                <a:spcPts val="0"/>
              </a:spcAft>
              <a:buSzPts val="1600"/>
              <a:buNone/>
              <a:defRPr b="1" sz="2000"/>
            </a:lvl2pPr>
            <a:lvl3pPr indent="-228600" lvl="2" marL="1371600" algn="l">
              <a:lnSpc>
                <a:spcPct val="100000"/>
              </a:lnSpc>
              <a:spcBef>
                <a:spcPts val="360"/>
              </a:spcBef>
              <a:spcAft>
                <a:spcPts val="0"/>
              </a:spcAft>
              <a:buSzPts val="1170"/>
              <a:buNone/>
              <a:defRPr b="1" sz="1800"/>
            </a:lvl3pPr>
            <a:lvl4pPr indent="-228600" lvl="3" marL="1828800" algn="l">
              <a:lnSpc>
                <a:spcPct val="100000"/>
              </a:lnSpc>
              <a:spcBef>
                <a:spcPts val="320"/>
              </a:spcBef>
              <a:spcAft>
                <a:spcPts val="0"/>
              </a:spcAft>
              <a:buSzPts val="1120"/>
              <a:buNone/>
              <a:defRPr b="1" sz="1600"/>
            </a:lvl4pPr>
            <a:lvl5pPr indent="-228600" lvl="4" marL="2286000" algn="l">
              <a:lnSpc>
                <a:spcPct val="100000"/>
              </a:lnSpc>
              <a:spcBef>
                <a:spcPts val="320"/>
              </a:spcBef>
              <a:spcAft>
                <a:spcPts val="0"/>
              </a:spcAft>
              <a:buSzPts val="1600"/>
              <a:buNone/>
              <a:defRPr b="1" sz="1600"/>
            </a:lvl5pPr>
            <a:lvl6pPr indent="-228600" lvl="5" marL="2743200" algn="l">
              <a:lnSpc>
                <a:spcPct val="100000"/>
              </a:lnSpc>
              <a:spcBef>
                <a:spcPts val="320"/>
              </a:spcBef>
              <a:spcAft>
                <a:spcPts val="0"/>
              </a:spcAft>
              <a:buSzPts val="1600"/>
              <a:buNone/>
              <a:defRPr b="1" sz="1600"/>
            </a:lvl6pPr>
            <a:lvl7pPr indent="-228600" lvl="6" marL="3200400" algn="l">
              <a:lnSpc>
                <a:spcPct val="100000"/>
              </a:lnSpc>
              <a:spcBef>
                <a:spcPts val="320"/>
              </a:spcBef>
              <a:spcAft>
                <a:spcPts val="0"/>
              </a:spcAft>
              <a:buSzPts val="1600"/>
              <a:buNone/>
              <a:defRPr b="1" sz="1600"/>
            </a:lvl7pPr>
            <a:lvl8pPr indent="-228600" lvl="7" marL="3657600" algn="l">
              <a:lnSpc>
                <a:spcPct val="100000"/>
              </a:lnSpc>
              <a:spcBef>
                <a:spcPts val="320"/>
              </a:spcBef>
              <a:spcAft>
                <a:spcPts val="0"/>
              </a:spcAft>
              <a:buSzPts val="1600"/>
              <a:buNone/>
              <a:defRPr b="1" sz="1600"/>
            </a:lvl8pPr>
            <a:lvl9pPr indent="-228600" lvl="8" marL="4114800" algn="l">
              <a:lnSpc>
                <a:spcPct val="100000"/>
              </a:lnSpc>
              <a:spcBef>
                <a:spcPts val="320"/>
              </a:spcBef>
              <a:spcAft>
                <a:spcPts val="0"/>
              </a:spcAft>
              <a:buSzPts val="1600"/>
              <a:buNone/>
              <a:defRPr b="1" sz="1600"/>
            </a:lvl9pPr>
          </a:lstStyle>
          <a:p/>
        </p:txBody>
      </p:sp>
      <p:sp>
        <p:nvSpPr>
          <p:cNvPr id="866" name="Google Shape;866;p106"/>
          <p:cNvSpPr txBox="1"/>
          <p:nvPr>
            <p:ph idx="4" type="body"/>
          </p:nvPr>
        </p:nvSpPr>
        <p:spPr>
          <a:xfrm>
            <a:off x="4645025" y="2174875"/>
            <a:ext cx="4041900" cy="39513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480"/>
              </a:spcBef>
              <a:spcAft>
                <a:spcPts val="0"/>
              </a:spcAft>
              <a:buSzPts val="1800"/>
              <a:buChar char="■"/>
              <a:defRPr sz="2400"/>
            </a:lvl1pPr>
            <a:lvl2pPr indent="-330200" lvl="1" marL="914400" algn="l">
              <a:lnSpc>
                <a:spcPct val="100000"/>
              </a:lnSpc>
              <a:spcBef>
                <a:spcPts val="400"/>
              </a:spcBef>
              <a:spcAft>
                <a:spcPts val="0"/>
              </a:spcAft>
              <a:buSzPts val="1600"/>
              <a:buChar char="◻"/>
              <a:defRPr sz="2000"/>
            </a:lvl2pPr>
            <a:lvl3pPr indent="-302894" lvl="2" marL="1371600" algn="l">
              <a:lnSpc>
                <a:spcPct val="100000"/>
              </a:lnSpc>
              <a:spcBef>
                <a:spcPts val="360"/>
              </a:spcBef>
              <a:spcAft>
                <a:spcPts val="0"/>
              </a:spcAft>
              <a:buSzPts val="1170"/>
              <a:buChar char="■"/>
              <a:defRPr sz="1800"/>
            </a:lvl3pPr>
            <a:lvl4pPr indent="-299719" lvl="3" marL="1828800" algn="l">
              <a:lnSpc>
                <a:spcPct val="100000"/>
              </a:lnSpc>
              <a:spcBef>
                <a:spcPts val="320"/>
              </a:spcBef>
              <a:spcAft>
                <a:spcPts val="0"/>
              </a:spcAft>
              <a:buSzPts val="1120"/>
              <a:buChar char="◻"/>
              <a:defRPr sz="1600"/>
            </a:lvl4pPr>
            <a:lvl5pPr indent="-330200" lvl="4" marL="2286000" algn="l">
              <a:lnSpc>
                <a:spcPct val="100000"/>
              </a:lnSpc>
              <a:spcBef>
                <a:spcPts val="320"/>
              </a:spcBef>
              <a:spcAft>
                <a:spcPts val="0"/>
              </a:spcAft>
              <a:buSzPts val="1600"/>
              <a:buChar char="▪"/>
              <a:defRPr sz="1600"/>
            </a:lvl5pPr>
            <a:lvl6pPr indent="-330200" lvl="5" marL="2743200" algn="l">
              <a:lnSpc>
                <a:spcPct val="100000"/>
              </a:lnSpc>
              <a:spcBef>
                <a:spcPts val="320"/>
              </a:spcBef>
              <a:spcAft>
                <a:spcPts val="0"/>
              </a:spcAft>
              <a:buSzPts val="1600"/>
              <a:buChar char="▪"/>
              <a:defRPr sz="1600"/>
            </a:lvl6pPr>
            <a:lvl7pPr indent="-330200" lvl="6" marL="3200400" algn="l">
              <a:lnSpc>
                <a:spcPct val="100000"/>
              </a:lnSpc>
              <a:spcBef>
                <a:spcPts val="320"/>
              </a:spcBef>
              <a:spcAft>
                <a:spcPts val="0"/>
              </a:spcAft>
              <a:buSzPts val="1600"/>
              <a:buChar char="▪"/>
              <a:defRPr sz="1600"/>
            </a:lvl7pPr>
            <a:lvl8pPr indent="-330200" lvl="7" marL="3657600" algn="l">
              <a:lnSpc>
                <a:spcPct val="100000"/>
              </a:lnSpc>
              <a:spcBef>
                <a:spcPts val="320"/>
              </a:spcBef>
              <a:spcAft>
                <a:spcPts val="0"/>
              </a:spcAft>
              <a:buSzPts val="1600"/>
              <a:buChar char="▪"/>
              <a:defRPr sz="1600"/>
            </a:lvl8pPr>
            <a:lvl9pPr indent="-330200" lvl="8" marL="4114800" algn="l">
              <a:lnSpc>
                <a:spcPct val="100000"/>
              </a:lnSpc>
              <a:spcBef>
                <a:spcPts val="320"/>
              </a:spcBef>
              <a:spcAft>
                <a:spcPts val="0"/>
              </a:spcAft>
              <a:buSzPts val="1600"/>
              <a:buChar char="▪"/>
              <a:defRPr sz="1600"/>
            </a:lvl9pPr>
          </a:lstStyle>
          <a:p/>
        </p:txBody>
      </p:sp>
      <p:sp>
        <p:nvSpPr>
          <p:cNvPr id="867" name="Google Shape;867;p10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68" name="Google Shape;868;p106"/>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1pPr>
            <a:lvl2pPr indent="0" lvl="1"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2pPr>
            <a:lvl3pPr indent="0" lvl="2"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3pPr>
            <a:lvl4pPr indent="0" lvl="3"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4pPr>
            <a:lvl5pPr indent="0" lvl="4"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5pPr>
            <a:lvl6pPr indent="0" lvl="5"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6pPr>
            <a:lvl7pPr indent="0" lvl="6"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7pPr>
            <a:lvl8pPr indent="0" lvl="7"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8pPr>
            <a:lvl9pPr indent="0" lvl="8"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869" name="Google Shape;869;p106"/>
          <p:cNvSpPr txBox="1"/>
          <p:nvPr>
            <p:ph idx="10" type="dt"/>
          </p:nvPr>
        </p:nvSpPr>
        <p:spPr>
          <a:xfrm>
            <a:off x="457200" y="6245225"/>
            <a:ext cx="2133600" cy="4761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uas Partes de Conteúdo" type="twoObj">
  <p:cSld name="TWO_OBJECTS">
    <p:spTree>
      <p:nvGrpSpPr>
        <p:cNvPr id="870" name="Shape 870"/>
        <p:cNvGrpSpPr/>
        <p:nvPr/>
      </p:nvGrpSpPr>
      <p:grpSpPr>
        <a:xfrm>
          <a:off x="0" y="0"/>
          <a:ext cx="0" cy="0"/>
          <a:chOff x="0" y="0"/>
          <a:chExt cx="0" cy="0"/>
        </a:xfrm>
      </p:grpSpPr>
      <p:sp>
        <p:nvSpPr>
          <p:cNvPr id="871" name="Google Shape;871;p107"/>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72" name="Google Shape;872;p107"/>
          <p:cNvSpPr txBox="1"/>
          <p:nvPr>
            <p:ph idx="1" type="body"/>
          </p:nvPr>
        </p:nvSpPr>
        <p:spPr>
          <a:xfrm>
            <a:off x="457200" y="1981200"/>
            <a:ext cx="4038600" cy="3886200"/>
          </a:xfrm>
          <a:prstGeom prst="rect">
            <a:avLst/>
          </a:prstGeom>
          <a:noFill/>
          <a:ln>
            <a:noFill/>
          </a:ln>
        </p:spPr>
        <p:txBody>
          <a:bodyPr anchorCtr="0" anchor="t" bIns="45700" lIns="91425" spcFirstLastPara="1" rIns="91425" wrap="square" tIns="45700">
            <a:noAutofit/>
          </a:bodyPr>
          <a:lstStyle>
            <a:lvl1pPr indent="-361950" lvl="0" marL="457200" algn="l">
              <a:lnSpc>
                <a:spcPct val="100000"/>
              </a:lnSpc>
              <a:spcBef>
                <a:spcPts val="560"/>
              </a:spcBef>
              <a:spcAft>
                <a:spcPts val="0"/>
              </a:spcAft>
              <a:buSzPts val="2100"/>
              <a:buChar char="■"/>
              <a:defRPr sz="2800"/>
            </a:lvl1pPr>
            <a:lvl2pPr indent="-350519" lvl="1" marL="914400" algn="l">
              <a:lnSpc>
                <a:spcPct val="100000"/>
              </a:lnSpc>
              <a:spcBef>
                <a:spcPts val="480"/>
              </a:spcBef>
              <a:spcAft>
                <a:spcPts val="0"/>
              </a:spcAft>
              <a:buSzPts val="1920"/>
              <a:buChar char="◻"/>
              <a:defRPr sz="2400"/>
            </a:lvl2pPr>
            <a:lvl3pPr indent="-311150" lvl="2" marL="1371600" algn="l">
              <a:lnSpc>
                <a:spcPct val="100000"/>
              </a:lnSpc>
              <a:spcBef>
                <a:spcPts val="400"/>
              </a:spcBef>
              <a:spcAft>
                <a:spcPts val="0"/>
              </a:spcAft>
              <a:buSzPts val="1300"/>
              <a:buChar char="■"/>
              <a:defRPr sz="2000"/>
            </a:lvl3pPr>
            <a:lvl4pPr indent="-308610" lvl="3" marL="1828800" algn="l">
              <a:lnSpc>
                <a:spcPct val="100000"/>
              </a:lnSpc>
              <a:spcBef>
                <a:spcPts val="360"/>
              </a:spcBef>
              <a:spcAft>
                <a:spcPts val="0"/>
              </a:spcAft>
              <a:buSzPts val="1260"/>
              <a:buChar char="◻"/>
              <a:defRPr sz="1800"/>
            </a:lvl4pPr>
            <a:lvl5pPr indent="-342900" lvl="4" marL="2286000" algn="l">
              <a:lnSpc>
                <a:spcPct val="100000"/>
              </a:lnSpc>
              <a:spcBef>
                <a:spcPts val="360"/>
              </a:spcBef>
              <a:spcAft>
                <a:spcPts val="0"/>
              </a:spcAft>
              <a:buSzPts val="1800"/>
              <a:buChar char="▪"/>
              <a:defRPr sz="1800"/>
            </a:lvl5pPr>
            <a:lvl6pPr indent="-342900" lvl="5" marL="2743200" algn="l">
              <a:lnSpc>
                <a:spcPct val="100000"/>
              </a:lnSpc>
              <a:spcBef>
                <a:spcPts val="360"/>
              </a:spcBef>
              <a:spcAft>
                <a:spcPts val="0"/>
              </a:spcAft>
              <a:buSzPts val="1800"/>
              <a:buChar char="▪"/>
              <a:defRPr sz="1800"/>
            </a:lvl6pPr>
            <a:lvl7pPr indent="-342900" lvl="6" marL="3200400" algn="l">
              <a:lnSpc>
                <a:spcPct val="100000"/>
              </a:lnSpc>
              <a:spcBef>
                <a:spcPts val="360"/>
              </a:spcBef>
              <a:spcAft>
                <a:spcPts val="0"/>
              </a:spcAft>
              <a:buSzPts val="1800"/>
              <a:buChar char="▪"/>
              <a:defRPr sz="1800"/>
            </a:lvl7pPr>
            <a:lvl8pPr indent="-342900" lvl="7" marL="3657600" algn="l">
              <a:lnSpc>
                <a:spcPct val="100000"/>
              </a:lnSpc>
              <a:spcBef>
                <a:spcPts val="360"/>
              </a:spcBef>
              <a:spcAft>
                <a:spcPts val="0"/>
              </a:spcAft>
              <a:buSzPts val="1800"/>
              <a:buChar char="▪"/>
              <a:defRPr sz="1800"/>
            </a:lvl8pPr>
            <a:lvl9pPr indent="-342900" lvl="8" marL="4114800" algn="l">
              <a:lnSpc>
                <a:spcPct val="100000"/>
              </a:lnSpc>
              <a:spcBef>
                <a:spcPts val="360"/>
              </a:spcBef>
              <a:spcAft>
                <a:spcPts val="0"/>
              </a:spcAft>
              <a:buSzPts val="1800"/>
              <a:buChar char="▪"/>
              <a:defRPr sz="1800"/>
            </a:lvl9pPr>
          </a:lstStyle>
          <a:p/>
        </p:txBody>
      </p:sp>
      <p:sp>
        <p:nvSpPr>
          <p:cNvPr id="873" name="Google Shape;873;p107"/>
          <p:cNvSpPr txBox="1"/>
          <p:nvPr>
            <p:ph idx="2" type="body"/>
          </p:nvPr>
        </p:nvSpPr>
        <p:spPr>
          <a:xfrm>
            <a:off x="4648200" y="1981200"/>
            <a:ext cx="4038600" cy="3886200"/>
          </a:xfrm>
          <a:prstGeom prst="rect">
            <a:avLst/>
          </a:prstGeom>
          <a:noFill/>
          <a:ln>
            <a:noFill/>
          </a:ln>
        </p:spPr>
        <p:txBody>
          <a:bodyPr anchorCtr="0" anchor="t" bIns="45700" lIns="91425" spcFirstLastPara="1" rIns="91425" wrap="square" tIns="45700">
            <a:noAutofit/>
          </a:bodyPr>
          <a:lstStyle>
            <a:lvl1pPr indent="-361950" lvl="0" marL="457200" algn="l">
              <a:lnSpc>
                <a:spcPct val="100000"/>
              </a:lnSpc>
              <a:spcBef>
                <a:spcPts val="560"/>
              </a:spcBef>
              <a:spcAft>
                <a:spcPts val="0"/>
              </a:spcAft>
              <a:buSzPts val="2100"/>
              <a:buChar char="■"/>
              <a:defRPr sz="2800"/>
            </a:lvl1pPr>
            <a:lvl2pPr indent="-350519" lvl="1" marL="914400" algn="l">
              <a:lnSpc>
                <a:spcPct val="100000"/>
              </a:lnSpc>
              <a:spcBef>
                <a:spcPts val="480"/>
              </a:spcBef>
              <a:spcAft>
                <a:spcPts val="0"/>
              </a:spcAft>
              <a:buSzPts val="1920"/>
              <a:buChar char="◻"/>
              <a:defRPr sz="2400"/>
            </a:lvl2pPr>
            <a:lvl3pPr indent="-311150" lvl="2" marL="1371600" algn="l">
              <a:lnSpc>
                <a:spcPct val="100000"/>
              </a:lnSpc>
              <a:spcBef>
                <a:spcPts val="400"/>
              </a:spcBef>
              <a:spcAft>
                <a:spcPts val="0"/>
              </a:spcAft>
              <a:buSzPts val="1300"/>
              <a:buChar char="■"/>
              <a:defRPr sz="2000"/>
            </a:lvl3pPr>
            <a:lvl4pPr indent="-308610" lvl="3" marL="1828800" algn="l">
              <a:lnSpc>
                <a:spcPct val="100000"/>
              </a:lnSpc>
              <a:spcBef>
                <a:spcPts val="360"/>
              </a:spcBef>
              <a:spcAft>
                <a:spcPts val="0"/>
              </a:spcAft>
              <a:buSzPts val="1260"/>
              <a:buChar char="◻"/>
              <a:defRPr sz="1800"/>
            </a:lvl4pPr>
            <a:lvl5pPr indent="-342900" lvl="4" marL="2286000" algn="l">
              <a:lnSpc>
                <a:spcPct val="100000"/>
              </a:lnSpc>
              <a:spcBef>
                <a:spcPts val="360"/>
              </a:spcBef>
              <a:spcAft>
                <a:spcPts val="0"/>
              </a:spcAft>
              <a:buSzPts val="1800"/>
              <a:buChar char="▪"/>
              <a:defRPr sz="1800"/>
            </a:lvl5pPr>
            <a:lvl6pPr indent="-342900" lvl="5" marL="2743200" algn="l">
              <a:lnSpc>
                <a:spcPct val="100000"/>
              </a:lnSpc>
              <a:spcBef>
                <a:spcPts val="360"/>
              </a:spcBef>
              <a:spcAft>
                <a:spcPts val="0"/>
              </a:spcAft>
              <a:buSzPts val="1800"/>
              <a:buChar char="▪"/>
              <a:defRPr sz="1800"/>
            </a:lvl6pPr>
            <a:lvl7pPr indent="-342900" lvl="6" marL="3200400" algn="l">
              <a:lnSpc>
                <a:spcPct val="100000"/>
              </a:lnSpc>
              <a:spcBef>
                <a:spcPts val="360"/>
              </a:spcBef>
              <a:spcAft>
                <a:spcPts val="0"/>
              </a:spcAft>
              <a:buSzPts val="1800"/>
              <a:buChar char="▪"/>
              <a:defRPr sz="1800"/>
            </a:lvl7pPr>
            <a:lvl8pPr indent="-342900" lvl="7" marL="3657600" algn="l">
              <a:lnSpc>
                <a:spcPct val="100000"/>
              </a:lnSpc>
              <a:spcBef>
                <a:spcPts val="360"/>
              </a:spcBef>
              <a:spcAft>
                <a:spcPts val="0"/>
              </a:spcAft>
              <a:buSzPts val="1800"/>
              <a:buChar char="▪"/>
              <a:defRPr sz="1800"/>
            </a:lvl8pPr>
            <a:lvl9pPr indent="-342900" lvl="8" marL="4114800" algn="l">
              <a:lnSpc>
                <a:spcPct val="100000"/>
              </a:lnSpc>
              <a:spcBef>
                <a:spcPts val="360"/>
              </a:spcBef>
              <a:spcAft>
                <a:spcPts val="0"/>
              </a:spcAft>
              <a:buSzPts val="1800"/>
              <a:buChar char="▪"/>
              <a:defRPr sz="1800"/>
            </a:lvl9pPr>
          </a:lstStyle>
          <a:p/>
        </p:txBody>
      </p:sp>
      <p:sp>
        <p:nvSpPr>
          <p:cNvPr id="874" name="Google Shape;874;p10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75" name="Google Shape;875;p107"/>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1pPr>
            <a:lvl2pPr indent="0" lvl="1"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2pPr>
            <a:lvl3pPr indent="0" lvl="2"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3pPr>
            <a:lvl4pPr indent="0" lvl="3"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4pPr>
            <a:lvl5pPr indent="0" lvl="4"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5pPr>
            <a:lvl6pPr indent="0" lvl="5"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6pPr>
            <a:lvl7pPr indent="0" lvl="6"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7pPr>
            <a:lvl8pPr indent="0" lvl="7"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8pPr>
            <a:lvl9pPr indent="0" lvl="8"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876" name="Google Shape;876;p107"/>
          <p:cNvSpPr txBox="1"/>
          <p:nvPr>
            <p:ph idx="10" type="dt"/>
          </p:nvPr>
        </p:nvSpPr>
        <p:spPr>
          <a:xfrm>
            <a:off x="457200" y="6245225"/>
            <a:ext cx="2133600" cy="4761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beçalho da Seção" type="secHead">
  <p:cSld name="SECTION_HEADER">
    <p:spTree>
      <p:nvGrpSpPr>
        <p:cNvPr id="877" name="Shape 877"/>
        <p:cNvGrpSpPr/>
        <p:nvPr/>
      </p:nvGrpSpPr>
      <p:grpSpPr>
        <a:xfrm>
          <a:off x="0" y="0"/>
          <a:ext cx="0" cy="0"/>
          <a:chOff x="0" y="0"/>
          <a:chExt cx="0" cy="0"/>
        </a:xfrm>
      </p:grpSpPr>
      <p:sp>
        <p:nvSpPr>
          <p:cNvPr id="878" name="Google Shape;878;p108"/>
          <p:cNvSpPr txBox="1"/>
          <p:nvPr>
            <p:ph type="title"/>
          </p:nvPr>
        </p:nvSpPr>
        <p:spPr>
          <a:xfrm>
            <a:off x="722313" y="4406900"/>
            <a:ext cx="7772400" cy="13620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b="1" sz="40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79" name="Google Shape;879;p108"/>
          <p:cNvSpPr txBox="1"/>
          <p:nvPr>
            <p:ph idx="1" type="body"/>
          </p:nvPr>
        </p:nvSpPr>
        <p:spPr>
          <a:xfrm>
            <a:off x="722313" y="2906713"/>
            <a:ext cx="7772400" cy="15003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00"/>
              </a:spcBef>
              <a:spcAft>
                <a:spcPts val="0"/>
              </a:spcAft>
              <a:buSzPts val="1500"/>
              <a:buNone/>
              <a:defRPr sz="2000"/>
            </a:lvl1pPr>
            <a:lvl2pPr indent="-228600" lvl="1" marL="914400" algn="l">
              <a:lnSpc>
                <a:spcPct val="100000"/>
              </a:lnSpc>
              <a:spcBef>
                <a:spcPts val="360"/>
              </a:spcBef>
              <a:spcAft>
                <a:spcPts val="0"/>
              </a:spcAft>
              <a:buSzPts val="1440"/>
              <a:buNone/>
              <a:defRPr sz="1800"/>
            </a:lvl2pPr>
            <a:lvl3pPr indent="-228600" lvl="2" marL="1371600" algn="l">
              <a:lnSpc>
                <a:spcPct val="100000"/>
              </a:lnSpc>
              <a:spcBef>
                <a:spcPts val="320"/>
              </a:spcBef>
              <a:spcAft>
                <a:spcPts val="0"/>
              </a:spcAft>
              <a:buSzPts val="1040"/>
              <a:buNone/>
              <a:defRPr sz="1600"/>
            </a:lvl3pPr>
            <a:lvl4pPr indent="-228600" lvl="3" marL="1828800" algn="l">
              <a:lnSpc>
                <a:spcPct val="100000"/>
              </a:lnSpc>
              <a:spcBef>
                <a:spcPts val="280"/>
              </a:spcBef>
              <a:spcAft>
                <a:spcPts val="0"/>
              </a:spcAft>
              <a:buSzPts val="980"/>
              <a:buNone/>
              <a:defRPr sz="1400"/>
            </a:lvl4pPr>
            <a:lvl5pPr indent="-228600" lvl="4" marL="2286000" algn="l">
              <a:lnSpc>
                <a:spcPct val="100000"/>
              </a:lnSpc>
              <a:spcBef>
                <a:spcPts val="280"/>
              </a:spcBef>
              <a:spcAft>
                <a:spcPts val="0"/>
              </a:spcAft>
              <a:buSzPts val="1400"/>
              <a:buNone/>
              <a:defRPr sz="1400"/>
            </a:lvl5pPr>
            <a:lvl6pPr indent="-228600" lvl="5" marL="2743200" algn="l">
              <a:lnSpc>
                <a:spcPct val="100000"/>
              </a:lnSpc>
              <a:spcBef>
                <a:spcPts val="280"/>
              </a:spcBef>
              <a:spcAft>
                <a:spcPts val="0"/>
              </a:spcAft>
              <a:buSzPts val="1400"/>
              <a:buNone/>
              <a:defRPr sz="1400"/>
            </a:lvl6pPr>
            <a:lvl7pPr indent="-228600" lvl="6" marL="3200400" algn="l">
              <a:lnSpc>
                <a:spcPct val="100000"/>
              </a:lnSpc>
              <a:spcBef>
                <a:spcPts val="280"/>
              </a:spcBef>
              <a:spcAft>
                <a:spcPts val="0"/>
              </a:spcAft>
              <a:buSzPts val="1400"/>
              <a:buNone/>
              <a:defRPr sz="1400"/>
            </a:lvl7pPr>
            <a:lvl8pPr indent="-228600" lvl="7" marL="3657600" algn="l">
              <a:lnSpc>
                <a:spcPct val="100000"/>
              </a:lnSpc>
              <a:spcBef>
                <a:spcPts val="280"/>
              </a:spcBef>
              <a:spcAft>
                <a:spcPts val="0"/>
              </a:spcAft>
              <a:buSzPts val="1400"/>
              <a:buNone/>
              <a:defRPr sz="1400"/>
            </a:lvl8pPr>
            <a:lvl9pPr indent="-228600" lvl="8" marL="4114800" algn="l">
              <a:lnSpc>
                <a:spcPct val="100000"/>
              </a:lnSpc>
              <a:spcBef>
                <a:spcPts val="280"/>
              </a:spcBef>
              <a:spcAft>
                <a:spcPts val="0"/>
              </a:spcAft>
              <a:buSzPts val="1400"/>
              <a:buNone/>
              <a:defRPr sz="1400"/>
            </a:lvl9pPr>
          </a:lstStyle>
          <a:p/>
        </p:txBody>
      </p:sp>
      <p:sp>
        <p:nvSpPr>
          <p:cNvPr id="880" name="Google Shape;880;p10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81" name="Google Shape;881;p108"/>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1pPr>
            <a:lvl2pPr indent="0" lvl="1"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2pPr>
            <a:lvl3pPr indent="0" lvl="2"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3pPr>
            <a:lvl4pPr indent="0" lvl="3"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4pPr>
            <a:lvl5pPr indent="0" lvl="4"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5pPr>
            <a:lvl6pPr indent="0" lvl="5"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6pPr>
            <a:lvl7pPr indent="0" lvl="6"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7pPr>
            <a:lvl8pPr indent="0" lvl="7"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8pPr>
            <a:lvl9pPr indent="0" lvl="8" marL="0" marR="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sp>
        <p:nvSpPr>
          <p:cNvPr id="882" name="Google Shape;882;p108"/>
          <p:cNvSpPr txBox="1"/>
          <p:nvPr>
            <p:ph idx="10" type="dt"/>
          </p:nvPr>
        </p:nvSpPr>
        <p:spPr>
          <a:xfrm>
            <a:off x="457200" y="6245225"/>
            <a:ext cx="2133600" cy="4761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8.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theme" Target="../theme/theme11.xml"/></Relationships>
</file>

<file path=ppt/slideMasters/_rels/slideMaster11.xml.rels><?xml version="1.0" encoding="UTF-8" standalone="yes"?><Relationships xmlns="http://schemas.openxmlformats.org/package/2006/relationships"><Relationship Id="rId11" Type="http://schemas.openxmlformats.org/officeDocument/2006/relationships/slideLayout" Target="../slideLayouts/slideLayout82.xml"/><Relationship Id="rId10" Type="http://schemas.openxmlformats.org/officeDocument/2006/relationships/slideLayout" Target="../slideLayouts/slideLayout81.xml"/><Relationship Id="rId13" Type="http://schemas.openxmlformats.org/officeDocument/2006/relationships/theme" Target="../theme/theme12.xml"/><Relationship Id="rId12" Type="http://schemas.openxmlformats.org/officeDocument/2006/relationships/slideLayout" Target="../slideLayouts/slideLayout83.xml"/><Relationship Id="rId1" Type="http://schemas.openxmlformats.org/officeDocument/2006/relationships/slideLayout" Target="../slideLayouts/slideLayout72.xml"/><Relationship Id="rId2" Type="http://schemas.openxmlformats.org/officeDocument/2006/relationships/slideLayout" Target="../slideLayouts/slideLayout73.xml"/><Relationship Id="rId3" Type="http://schemas.openxmlformats.org/officeDocument/2006/relationships/slideLayout" Target="../slideLayouts/slideLayout74.xml"/><Relationship Id="rId4" Type="http://schemas.openxmlformats.org/officeDocument/2006/relationships/slideLayout" Target="../slideLayouts/slideLayout75.xml"/><Relationship Id="rId9" Type="http://schemas.openxmlformats.org/officeDocument/2006/relationships/slideLayout" Target="../slideLayouts/slideLayout80.xml"/><Relationship Id="rId5" Type="http://schemas.openxmlformats.org/officeDocument/2006/relationships/slideLayout" Target="../slideLayouts/slideLayout76.xml"/><Relationship Id="rId6" Type="http://schemas.openxmlformats.org/officeDocument/2006/relationships/slideLayout" Target="../slideLayouts/slideLayout77.xml"/><Relationship Id="rId7" Type="http://schemas.openxmlformats.org/officeDocument/2006/relationships/slideLayout" Target="../slideLayouts/slideLayout78.xml"/><Relationship Id="rId8" Type="http://schemas.openxmlformats.org/officeDocument/2006/relationships/slideLayout" Target="../slideLayouts/slideLayout79.xml"/></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84.xml"/><Relationship Id="rId2" Type="http://schemas.openxmlformats.org/officeDocument/2006/relationships/theme" Target="../theme/theme5.xml"/></Relationships>
</file>

<file path=ppt/slideMasters/_rels/slideMaster13.xml.rels><?xml version="1.0" encoding="UTF-8" standalone="yes"?><Relationships xmlns="http://schemas.openxmlformats.org/package/2006/relationships"><Relationship Id="rId11" Type="http://schemas.openxmlformats.org/officeDocument/2006/relationships/slideLayout" Target="../slideLayouts/slideLayout95.xml"/><Relationship Id="rId10" Type="http://schemas.openxmlformats.org/officeDocument/2006/relationships/slideLayout" Target="../slideLayouts/slideLayout94.xml"/><Relationship Id="rId12" Type="http://schemas.openxmlformats.org/officeDocument/2006/relationships/theme" Target="../theme/theme6.xml"/><Relationship Id="rId1" Type="http://schemas.openxmlformats.org/officeDocument/2006/relationships/slideLayout" Target="../slideLayouts/slideLayout85.xml"/><Relationship Id="rId2" Type="http://schemas.openxmlformats.org/officeDocument/2006/relationships/slideLayout" Target="../slideLayouts/slideLayout86.xml"/><Relationship Id="rId3" Type="http://schemas.openxmlformats.org/officeDocument/2006/relationships/slideLayout" Target="../slideLayouts/slideLayout87.xml"/><Relationship Id="rId4" Type="http://schemas.openxmlformats.org/officeDocument/2006/relationships/slideLayout" Target="../slideLayouts/slideLayout88.xml"/><Relationship Id="rId9" Type="http://schemas.openxmlformats.org/officeDocument/2006/relationships/slideLayout" Target="../slideLayouts/slideLayout93.xml"/><Relationship Id="rId5" Type="http://schemas.openxmlformats.org/officeDocument/2006/relationships/slideLayout" Target="../slideLayouts/slideLayout89.xml"/><Relationship Id="rId6" Type="http://schemas.openxmlformats.org/officeDocument/2006/relationships/slideLayout" Target="../slideLayouts/slideLayout90.xml"/><Relationship Id="rId7" Type="http://schemas.openxmlformats.org/officeDocument/2006/relationships/slideLayout" Target="../slideLayouts/slideLayout91.xml"/><Relationship Id="rId8" Type="http://schemas.openxmlformats.org/officeDocument/2006/relationships/slideLayout" Target="../slideLayouts/slideLayout92.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slideLayout" Target="../slideLayouts/slideLayout3.xml"/><Relationship Id="rId3" Type="http://schemas.openxmlformats.org/officeDocument/2006/relationships/slideLayout" Target="../slideLayouts/slideLayout4.xml"/><Relationship Id="rId4" Type="http://schemas.openxmlformats.org/officeDocument/2006/relationships/slideLayout" Target="../slideLayouts/slideLayout5.xml"/><Relationship Id="rId11" Type="http://schemas.openxmlformats.org/officeDocument/2006/relationships/slideLayout" Target="../slideLayouts/slideLayout12.xml"/><Relationship Id="rId10" Type="http://schemas.openxmlformats.org/officeDocument/2006/relationships/slideLayout" Target="../slideLayouts/slideLayout11.xml"/><Relationship Id="rId12" Type="http://schemas.openxmlformats.org/officeDocument/2006/relationships/theme" Target="../theme/theme1.xml"/><Relationship Id="rId9" Type="http://schemas.openxmlformats.org/officeDocument/2006/relationships/slideLayout" Target="../slideLayouts/slideLayout10.xml"/><Relationship Id="rId5" Type="http://schemas.openxmlformats.org/officeDocument/2006/relationships/slideLayout" Target="../slideLayouts/slideLayout6.xml"/><Relationship Id="rId6" Type="http://schemas.openxmlformats.org/officeDocument/2006/relationships/slideLayout" Target="../slideLayouts/slideLayout7.xml"/><Relationship Id="rId7" Type="http://schemas.openxmlformats.org/officeDocument/2006/relationships/slideLayout" Target="../slideLayouts/slideLayout8.xml"/><Relationship Id="rId8" Type="http://schemas.openxmlformats.org/officeDocument/2006/relationships/slideLayout" Target="../slideLayouts/slideLayout9.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23.xml"/><Relationship Id="rId10" Type="http://schemas.openxmlformats.org/officeDocument/2006/relationships/slideLayout" Target="../slideLayouts/slideLayout22.xml"/><Relationship Id="rId13" Type="http://schemas.openxmlformats.org/officeDocument/2006/relationships/theme" Target="../theme/theme9.xml"/><Relationship Id="rId12" Type="http://schemas.openxmlformats.org/officeDocument/2006/relationships/slideLayout" Target="../slideLayouts/slideLayout24.xml"/><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9" Type="http://schemas.openxmlformats.org/officeDocument/2006/relationships/slideLayout" Target="../slideLayouts/slideLayout21.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35.xml"/><Relationship Id="rId10" Type="http://schemas.openxmlformats.org/officeDocument/2006/relationships/slideLayout" Target="../slideLayouts/slideLayout34.xml"/><Relationship Id="rId12" Type="http://schemas.openxmlformats.org/officeDocument/2006/relationships/theme" Target="../theme/theme14.xml"/><Relationship Id="rId1" Type="http://schemas.openxmlformats.org/officeDocument/2006/relationships/slideLayout" Target="../slideLayouts/slideLayout25.xml"/><Relationship Id="rId2" Type="http://schemas.openxmlformats.org/officeDocument/2006/relationships/slideLayout" Target="../slideLayouts/slideLayout26.xml"/><Relationship Id="rId3" Type="http://schemas.openxmlformats.org/officeDocument/2006/relationships/slideLayout" Target="../slideLayouts/slideLayout27.xml"/><Relationship Id="rId4" Type="http://schemas.openxmlformats.org/officeDocument/2006/relationships/slideLayout" Target="../slideLayouts/slideLayout28.xml"/><Relationship Id="rId9" Type="http://schemas.openxmlformats.org/officeDocument/2006/relationships/slideLayout" Target="../slideLayouts/slideLayout33.xml"/><Relationship Id="rId5" Type="http://schemas.openxmlformats.org/officeDocument/2006/relationships/slideLayout" Target="../slideLayouts/slideLayout29.xml"/><Relationship Id="rId6" Type="http://schemas.openxmlformats.org/officeDocument/2006/relationships/slideLayout" Target="../slideLayouts/slideLayout30.xml"/><Relationship Id="rId7" Type="http://schemas.openxmlformats.org/officeDocument/2006/relationships/slideLayout" Target="../slideLayouts/slideLayout31.xml"/><Relationship Id="rId8" Type="http://schemas.openxmlformats.org/officeDocument/2006/relationships/slideLayout" Target="../slideLayouts/slideLayout32.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theme" Target="../theme/theme3.xml"/></Relationships>
</file>

<file path=ppt/slideMasters/_rels/slideMaster6.xml.rels><?xml version="1.0" encoding="UTF-8" standalone="yes"?><Relationships xmlns="http://schemas.openxmlformats.org/package/2006/relationships"><Relationship Id="rId11" Type="http://schemas.openxmlformats.org/officeDocument/2006/relationships/slideLayout" Target="../slideLayouts/slideLayout47.xml"/><Relationship Id="rId10" Type="http://schemas.openxmlformats.org/officeDocument/2006/relationships/slideLayout" Target="../slideLayouts/slideLayout46.xml"/><Relationship Id="rId12" Type="http://schemas.openxmlformats.org/officeDocument/2006/relationships/theme" Target="../theme/theme4.xml"/><Relationship Id="rId1" Type="http://schemas.openxmlformats.org/officeDocument/2006/relationships/slideLayout" Target="../slideLayouts/slideLayout37.xml"/><Relationship Id="rId2" Type="http://schemas.openxmlformats.org/officeDocument/2006/relationships/slideLayout" Target="../slideLayouts/slideLayout38.xml"/><Relationship Id="rId3" Type="http://schemas.openxmlformats.org/officeDocument/2006/relationships/slideLayout" Target="../slideLayouts/slideLayout39.xml"/><Relationship Id="rId4" Type="http://schemas.openxmlformats.org/officeDocument/2006/relationships/slideLayout" Target="../slideLayouts/slideLayout40.xml"/><Relationship Id="rId9" Type="http://schemas.openxmlformats.org/officeDocument/2006/relationships/slideLayout" Target="../slideLayouts/slideLayout45.xml"/><Relationship Id="rId5" Type="http://schemas.openxmlformats.org/officeDocument/2006/relationships/slideLayout" Target="../slideLayouts/slideLayout41.xml"/><Relationship Id="rId6" Type="http://schemas.openxmlformats.org/officeDocument/2006/relationships/slideLayout" Target="../slideLayouts/slideLayout42.xml"/><Relationship Id="rId7" Type="http://schemas.openxmlformats.org/officeDocument/2006/relationships/slideLayout" Target="../slideLayouts/slideLayout43.xml"/><Relationship Id="rId8" Type="http://schemas.openxmlformats.org/officeDocument/2006/relationships/slideLayout" Target="../slideLayouts/slideLayout44.xml"/></Relationships>
</file>

<file path=ppt/slideMasters/_rels/slideMaster7.xml.rels><?xml version="1.0" encoding="UTF-8" standalone="yes"?><Relationships xmlns="http://schemas.openxmlformats.org/package/2006/relationships"><Relationship Id="rId11" Type="http://schemas.openxmlformats.org/officeDocument/2006/relationships/slideLayout" Target="../slideLayouts/slideLayout58.xml"/><Relationship Id="rId10" Type="http://schemas.openxmlformats.org/officeDocument/2006/relationships/slideLayout" Target="../slideLayouts/slideLayout57.xml"/><Relationship Id="rId12" Type="http://schemas.openxmlformats.org/officeDocument/2006/relationships/theme" Target="../theme/theme10.xml"/><Relationship Id="rId1" Type="http://schemas.openxmlformats.org/officeDocument/2006/relationships/slideLayout" Target="../slideLayouts/slideLayout48.xml"/><Relationship Id="rId2" Type="http://schemas.openxmlformats.org/officeDocument/2006/relationships/slideLayout" Target="../slideLayouts/slideLayout49.xml"/><Relationship Id="rId3" Type="http://schemas.openxmlformats.org/officeDocument/2006/relationships/slideLayout" Target="../slideLayouts/slideLayout50.xml"/><Relationship Id="rId4" Type="http://schemas.openxmlformats.org/officeDocument/2006/relationships/slideLayout" Target="../slideLayouts/slideLayout51.xml"/><Relationship Id="rId9" Type="http://schemas.openxmlformats.org/officeDocument/2006/relationships/slideLayout" Target="../slideLayouts/slideLayout56.xml"/><Relationship Id="rId5" Type="http://schemas.openxmlformats.org/officeDocument/2006/relationships/slideLayout" Target="../slideLayouts/slideLayout52.xml"/><Relationship Id="rId6" Type="http://schemas.openxmlformats.org/officeDocument/2006/relationships/slideLayout" Target="../slideLayouts/slideLayout53.xml"/><Relationship Id="rId7" Type="http://schemas.openxmlformats.org/officeDocument/2006/relationships/slideLayout" Target="../slideLayouts/slideLayout54.xml"/><Relationship Id="rId8" Type="http://schemas.openxmlformats.org/officeDocument/2006/relationships/slideLayout" Target="../slideLayouts/slideLayout55.xml"/></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theme" Target="../theme/theme7.xml"/></Relationships>
</file>

<file path=ppt/slideMasters/_rels/slideMaster9.xml.rels><?xml version="1.0" encoding="UTF-8" standalone="yes"?><Relationships xmlns="http://schemas.openxmlformats.org/package/2006/relationships"><Relationship Id="rId11" Type="http://schemas.openxmlformats.org/officeDocument/2006/relationships/slideLayout" Target="../slideLayouts/slideLayout70.xml"/><Relationship Id="rId10" Type="http://schemas.openxmlformats.org/officeDocument/2006/relationships/slideLayout" Target="../slideLayouts/slideLayout69.xml"/><Relationship Id="rId12" Type="http://schemas.openxmlformats.org/officeDocument/2006/relationships/theme" Target="../theme/theme2.xml"/><Relationship Id="rId1" Type="http://schemas.openxmlformats.org/officeDocument/2006/relationships/slideLayout" Target="../slideLayouts/slideLayout60.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9" Type="http://schemas.openxmlformats.org/officeDocument/2006/relationships/slideLayout" Target="../slideLayouts/slideLayout68.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grpSp>
        <p:nvGrpSpPr>
          <p:cNvPr id="10" name="Google Shape;10;p1"/>
          <p:cNvGrpSpPr/>
          <p:nvPr/>
        </p:nvGrpSpPr>
        <p:grpSpPr>
          <a:xfrm>
            <a:off x="0" y="0"/>
            <a:ext cx="9144000" cy="6858000"/>
            <a:chOff x="0" y="0"/>
            <a:chExt cx="5760" cy="4320"/>
          </a:xfrm>
        </p:grpSpPr>
        <p:sp>
          <p:nvSpPr>
            <p:cNvPr id="11" name="Google Shape;11;p1"/>
            <p:cNvSpPr txBox="1"/>
            <p:nvPr/>
          </p:nvSpPr>
          <p:spPr>
            <a:xfrm>
              <a:off x="0" y="0"/>
              <a:ext cx="2208" cy="4320"/>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12" name="Google Shape;12;p1"/>
            <p:cNvSpPr txBox="1"/>
            <p:nvPr/>
          </p:nvSpPr>
          <p:spPr>
            <a:xfrm>
              <a:off x="1081" y="1065"/>
              <a:ext cx="4679" cy="1596"/>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grpSp>
          <p:nvGrpSpPr>
            <p:cNvPr id="13" name="Google Shape;13;p1"/>
            <p:cNvGrpSpPr/>
            <p:nvPr/>
          </p:nvGrpSpPr>
          <p:grpSpPr>
            <a:xfrm>
              <a:off x="0" y="672"/>
              <a:ext cx="1806" cy="1989"/>
              <a:chOff x="0" y="672"/>
              <a:chExt cx="1806" cy="1989"/>
            </a:xfrm>
          </p:grpSpPr>
          <p:sp>
            <p:nvSpPr>
              <p:cNvPr id="14" name="Google Shape;14;p1"/>
              <p:cNvSpPr txBox="1"/>
              <p:nvPr/>
            </p:nvSpPr>
            <p:spPr>
              <a:xfrm>
                <a:off x="361" y="2257"/>
                <a:ext cx="363" cy="404"/>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15" name="Google Shape;15;p1"/>
              <p:cNvSpPr txBox="1"/>
              <p:nvPr/>
            </p:nvSpPr>
            <p:spPr>
              <a:xfrm>
                <a:off x="1081" y="1065"/>
                <a:ext cx="362" cy="405"/>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16" name="Google Shape;16;p1"/>
              <p:cNvSpPr txBox="1"/>
              <p:nvPr/>
            </p:nvSpPr>
            <p:spPr>
              <a:xfrm>
                <a:off x="1437" y="672"/>
                <a:ext cx="369" cy="400"/>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17" name="Google Shape;17;p1"/>
              <p:cNvSpPr txBox="1"/>
              <p:nvPr/>
            </p:nvSpPr>
            <p:spPr>
              <a:xfrm>
                <a:off x="719" y="2257"/>
                <a:ext cx="368" cy="404"/>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18" name="Google Shape;18;p1"/>
              <p:cNvSpPr txBox="1"/>
              <p:nvPr/>
            </p:nvSpPr>
            <p:spPr>
              <a:xfrm>
                <a:off x="1437" y="1065"/>
                <a:ext cx="369" cy="405"/>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19" name="Google Shape;19;p1"/>
              <p:cNvSpPr txBox="1"/>
              <p:nvPr/>
            </p:nvSpPr>
            <p:spPr>
              <a:xfrm>
                <a:off x="719" y="1464"/>
                <a:ext cx="368" cy="399"/>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20" name="Google Shape;20;p1"/>
              <p:cNvSpPr txBox="1"/>
              <p:nvPr/>
            </p:nvSpPr>
            <p:spPr>
              <a:xfrm>
                <a:off x="0" y="1464"/>
                <a:ext cx="367" cy="399"/>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21" name="Google Shape;21;p1"/>
              <p:cNvSpPr txBox="1"/>
              <p:nvPr/>
            </p:nvSpPr>
            <p:spPr>
              <a:xfrm>
                <a:off x="1081" y="1464"/>
                <a:ext cx="362" cy="399"/>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22" name="Google Shape;22;p1"/>
              <p:cNvSpPr txBox="1"/>
              <p:nvPr/>
            </p:nvSpPr>
            <p:spPr>
              <a:xfrm>
                <a:off x="361" y="1857"/>
                <a:ext cx="363" cy="406"/>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23" name="Google Shape;23;p1"/>
              <p:cNvSpPr txBox="1"/>
              <p:nvPr/>
            </p:nvSpPr>
            <p:spPr>
              <a:xfrm>
                <a:off x="719" y="1857"/>
                <a:ext cx="368" cy="406"/>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grpSp>
      </p:grpSp>
      <p:sp>
        <p:nvSpPr>
          <p:cNvPr id="24" name="Google Shape;24;p1"/>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9pPr>
          </a:lstStyle>
          <a:p/>
        </p:txBody>
      </p:sp>
      <p:sp>
        <p:nvSpPr>
          <p:cNvPr id="25" name="Google Shape;25;p1"/>
          <p:cNvSpPr txBox="1"/>
          <p:nvPr>
            <p:ph idx="1" type="body"/>
          </p:nvPr>
        </p:nvSpPr>
        <p:spPr>
          <a:xfrm>
            <a:off x="457200" y="1981200"/>
            <a:ext cx="8229600" cy="3886200"/>
          </a:xfrm>
          <a:prstGeom prst="rect">
            <a:avLst/>
          </a:prstGeom>
          <a:noFill/>
          <a:ln>
            <a:noFill/>
          </a:ln>
        </p:spPr>
        <p:txBody>
          <a:bodyPr anchorCtr="0" anchor="t" bIns="45700" lIns="91425" spcFirstLastPara="1" rIns="91425" wrap="square" tIns="45700">
            <a:noAutofit/>
          </a:bodyPr>
          <a:lstStyle>
            <a:lvl1pPr indent="-381000" lvl="0" marL="457200" marR="0" rtl="0" algn="l">
              <a:lnSpc>
                <a:spcPct val="100000"/>
              </a:lnSpc>
              <a:spcBef>
                <a:spcPts val="640"/>
              </a:spcBef>
              <a:spcAft>
                <a:spcPts val="0"/>
              </a:spcAft>
              <a:buClr>
                <a:schemeClr val="lt2"/>
              </a:buClr>
              <a:buSzPts val="2400"/>
              <a:buFont typeface="Noto Sans Symbols"/>
              <a:buChar char="■"/>
              <a:defRPr b="0" i="0" sz="3200" u="none" cap="none" strike="noStrike">
                <a:solidFill>
                  <a:schemeClr val="dk1"/>
                </a:solidFill>
                <a:latin typeface="Arial"/>
                <a:ea typeface="Arial"/>
                <a:cs typeface="Arial"/>
                <a:sym typeface="Arial"/>
              </a:defRPr>
            </a:lvl1pPr>
            <a:lvl2pPr indent="-370840" lvl="1" marL="914400" marR="0" rtl="0" algn="l">
              <a:lnSpc>
                <a:spcPct val="100000"/>
              </a:lnSpc>
              <a:spcBef>
                <a:spcPts val="560"/>
              </a:spcBef>
              <a:spcAft>
                <a:spcPts val="0"/>
              </a:spcAft>
              <a:buClr>
                <a:schemeClr val="accent2"/>
              </a:buClr>
              <a:buSzPts val="2240"/>
              <a:buFont typeface="Noto Sans Symbols"/>
              <a:buChar char="◻"/>
              <a:defRPr b="0" i="0" sz="2800" u="none" cap="none" strike="noStrike">
                <a:solidFill>
                  <a:schemeClr val="dk1"/>
                </a:solidFill>
                <a:latin typeface="Arial"/>
                <a:ea typeface="Arial"/>
                <a:cs typeface="Arial"/>
                <a:sym typeface="Arial"/>
              </a:defRPr>
            </a:lvl2pPr>
            <a:lvl3pPr indent="-327660" lvl="2" marL="1371600" marR="0" rtl="0" algn="l">
              <a:lnSpc>
                <a:spcPct val="100000"/>
              </a:lnSpc>
              <a:spcBef>
                <a:spcPts val="480"/>
              </a:spcBef>
              <a:spcAft>
                <a:spcPts val="0"/>
              </a:spcAft>
              <a:buClr>
                <a:schemeClr val="lt2"/>
              </a:buClr>
              <a:buSzPts val="1560"/>
              <a:buFont typeface="Noto Sans Symbols"/>
              <a:buChar char="■"/>
              <a:defRPr b="0" i="0" sz="2400" u="none" cap="none" strike="noStrike">
                <a:solidFill>
                  <a:schemeClr val="dk1"/>
                </a:solidFill>
                <a:latin typeface="Arial"/>
                <a:ea typeface="Arial"/>
                <a:cs typeface="Arial"/>
                <a:sym typeface="Arial"/>
              </a:defRPr>
            </a:lvl3pPr>
            <a:lvl4pPr indent="-317500" lvl="3" marL="1828800" marR="0" rtl="0" algn="l">
              <a:lnSpc>
                <a:spcPct val="100000"/>
              </a:lnSpc>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9pPr>
          </a:lstStyle>
          <a:p/>
        </p:txBody>
      </p:sp>
      <p:sp>
        <p:nvSpPr>
          <p:cNvPr id="26" name="Google Shape;26;p1"/>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9pPr>
          </a:lstStyle>
          <a:p/>
        </p:txBody>
      </p:sp>
      <p:sp>
        <p:nvSpPr>
          <p:cNvPr id="27" name="Google Shape;27;p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9pPr>
          </a:lstStyle>
          <a:p/>
        </p:txBody>
      </p:sp>
      <p:sp>
        <p:nvSpPr>
          <p:cNvPr id="28" name="Google Shape;28;p1"/>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1pPr>
            <a:lvl2pPr indent="0" lvl="1"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2pPr>
            <a:lvl3pPr indent="0" lvl="2"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3pPr>
            <a:lvl4pPr indent="0" lvl="3"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4pPr>
            <a:lvl5pPr indent="0" lvl="4"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5pPr>
            <a:lvl6pPr indent="0" lvl="5"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6pPr>
            <a:lvl7pPr indent="0" lvl="6"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7pPr>
            <a:lvl8pPr indent="0" lvl="7"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8pPr>
            <a:lvl9pPr indent="0" lvl="8"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sz="14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48"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9" name="Shape 639"/>
        <p:cNvGrpSpPr/>
        <p:nvPr/>
      </p:nvGrpSpPr>
      <p:grpSpPr>
        <a:xfrm>
          <a:off x="0" y="0"/>
          <a:ext cx="0" cy="0"/>
          <a:chOff x="0" y="0"/>
          <a:chExt cx="0" cy="0"/>
        </a:xfrm>
      </p:grpSpPr>
      <p:grpSp>
        <p:nvGrpSpPr>
          <p:cNvPr id="640" name="Google Shape;640;p80"/>
          <p:cNvGrpSpPr/>
          <p:nvPr/>
        </p:nvGrpSpPr>
        <p:grpSpPr>
          <a:xfrm>
            <a:off x="0" y="0"/>
            <a:ext cx="9144000" cy="6858000"/>
            <a:chOff x="0" y="0"/>
            <a:chExt cx="5760" cy="4320"/>
          </a:xfrm>
        </p:grpSpPr>
        <p:sp>
          <p:nvSpPr>
            <p:cNvPr id="641" name="Google Shape;641;p80"/>
            <p:cNvSpPr txBox="1"/>
            <p:nvPr/>
          </p:nvSpPr>
          <p:spPr>
            <a:xfrm>
              <a:off x="0" y="0"/>
              <a:ext cx="2208" cy="4320"/>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642" name="Google Shape;642;p80"/>
            <p:cNvSpPr txBox="1"/>
            <p:nvPr/>
          </p:nvSpPr>
          <p:spPr>
            <a:xfrm>
              <a:off x="1081" y="1065"/>
              <a:ext cx="4679" cy="1596"/>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grpSp>
          <p:nvGrpSpPr>
            <p:cNvPr id="643" name="Google Shape;643;p80"/>
            <p:cNvGrpSpPr/>
            <p:nvPr/>
          </p:nvGrpSpPr>
          <p:grpSpPr>
            <a:xfrm>
              <a:off x="0" y="672"/>
              <a:ext cx="1806" cy="1989"/>
              <a:chOff x="0" y="672"/>
              <a:chExt cx="1806" cy="1989"/>
            </a:xfrm>
          </p:grpSpPr>
          <p:sp>
            <p:nvSpPr>
              <p:cNvPr id="644" name="Google Shape;644;p80"/>
              <p:cNvSpPr txBox="1"/>
              <p:nvPr/>
            </p:nvSpPr>
            <p:spPr>
              <a:xfrm>
                <a:off x="361" y="2257"/>
                <a:ext cx="363" cy="404"/>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645" name="Google Shape;645;p80"/>
              <p:cNvSpPr txBox="1"/>
              <p:nvPr/>
            </p:nvSpPr>
            <p:spPr>
              <a:xfrm>
                <a:off x="1081" y="1065"/>
                <a:ext cx="362" cy="405"/>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646" name="Google Shape;646;p80"/>
              <p:cNvSpPr txBox="1"/>
              <p:nvPr/>
            </p:nvSpPr>
            <p:spPr>
              <a:xfrm>
                <a:off x="1437" y="672"/>
                <a:ext cx="369" cy="400"/>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647" name="Google Shape;647;p80"/>
              <p:cNvSpPr txBox="1"/>
              <p:nvPr/>
            </p:nvSpPr>
            <p:spPr>
              <a:xfrm>
                <a:off x="719" y="2257"/>
                <a:ext cx="368" cy="404"/>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648" name="Google Shape;648;p80"/>
              <p:cNvSpPr txBox="1"/>
              <p:nvPr/>
            </p:nvSpPr>
            <p:spPr>
              <a:xfrm>
                <a:off x="1437" y="1065"/>
                <a:ext cx="369" cy="405"/>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649" name="Google Shape;649;p80"/>
              <p:cNvSpPr txBox="1"/>
              <p:nvPr/>
            </p:nvSpPr>
            <p:spPr>
              <a:xfrm>
                <a:off x="719" y="1464"/>
                <a:ext cx="368" cy="399"/>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650" name="Google Shape;650;p80"/>
              <p:cNvSpPr txBox="1"/>
              <p:nvPr/>
            </p:nvSpPr>
            <p:spPr>
              <a:xfrm>
                <a:off x="0" y="1464"/>
                <a:ext cx="367" cy="399"/>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651" name="Google Shape;651;p80"/>
              <p:cNvSpPr txBox="1"/>
              <p:nvPr/>
            </p:nvSpPr>
            <p:spPr>
              <a:xfrm>
                <a:off x="1081" y="1464"/>
                <a:ext cx="362" cy="399"/>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652" name="Google Shape;652;p80"/>
              <p:cNvSpPr txBox="1"/>
              <p:nvPr/>
            </p:nvSpPr>
            <p:spPr>
              <a:xfrm>
                <a:off x="361" y="1857"/>
                <a:ext cx="363" cy="406"/>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653" name="Google Shape;653;p80"/>
              <p:cNvSpPr txBox="1"/>
              <p:nvPr/>
            </p:nvSpPr>
            <p:spPr>
              <a:xfrm>
                <a:off x="719" y="1857"/>
                <a:ext cx="368" cy="406"/>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grpSp>
      </p:grpSp>
      <p:sp>
        <p:nvSpPr>
          <p:cNvPr id="654" name="Google Shape;654;p80"/>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9pPr>
          </a:lstStyle>
          <a:p/>
        </p:txBody>
      </p:sp>
      <p:sp>
        <p:nvSpPr>
          <p:cNvPr id="655" name="Google Shape;655;p80"/>
          <p:cNvSpPr txBox="1"/>
          <p:nvPr>
            <p:ph idx="1" type="body"/>
          </p:nvPr>
        </p:nvSpPr>
        <p:spPr>
          <a:xfrm>
            <a:off x="457200" y="1981200"/>
            <a:ext cx="8229600" cy="3886200"/>
          </a:xfrm>
          <a:prstGeom prst="rect">
            <a:avLst/>
          </a:prstGeom>
          <a:noFill/>
          <a:ln>
            <a:noFill/>
          </a:ln>
        </p:spPr>
        <p:txBody>
          <a:bodyPr anchorCtr="0" anchor="t" bIns="45700" lIns="91425" spcFirstLastPara="1" rIns="91425" wrap="square" tIns="45700">
            <a:noAutofit/>
          </a:bodyPr>
          <a:lstStyle>
            <a:lvl1pPr indent="-381000" lvl="0" marL="457200" marR="0" rtl="0" algn="l">
              <a:lnSpc>
                <a:spcPct val="100000"/>
              </a:lnSpc>
              <a:spcBef>
                <a:spcPts val="640"/>
              </a:spcBef>
              <a:spcAft>
                <a:spcPts val="0"/>
              </a:spcAft>
              <a:buClr>
                <a:schemeClr val="lt2"/>
              </a:buClr>
              <a:buSzPts val="2400"/>
              <a:buFont typeface="Noto Sans Symbols"/>
              <a:buChar char="■"/>
              <a:defRPr b="0" i="0" sz="3200" u="none" cap="none" strike="noStrike">
                <a:solidFill>
                  <a:schemeClr val="dk1"/>
                </a:solidFill>
                <a:latin typeface="Arial"/>
                <a:ea typeface="Arial"/>
                <a:cs typeface="Arial"/>
                <a:sym typeface="Arial"/>
              </a:defRPr>
            </a:lvl1pPr>
            <a:lvl2pPr indent="-370840" lvl="1" marL="914400" marR="0" rtl="0" algn="l">
              <a:lnSpc>
                <a:spcPct val="100000"/>
              </a:lnSpc>
              <a:spcBef>
                <a:spcPts val="560"/>
              </a:spcBef>
              <a:spcAft>
                <a:spcPts val="0"/>
              </a:spcAft>
              <a:buClr>
                <a:schemeClr val="accent2"/>
              </a:buClr>
              <a:buSzPts val="2240"/>
              <a:buFont typeface="Noto Sans Symbols"/>
              <a:buChar char="◻"/>
              <a:defRPr b="0" i="0" sz="2800" u="none" cap="none" strike="noStrike">
                <a:solidFill>
                  <a:schemeClr val="dk1"/>
                </a:solidFill>
                <a:latin typeface="Arial"/>
                <a:ea typeface="Arial"/>
                <a:cs typeface="Arial"/>
                <a:sym typeface="Arial"/>
              </a:defRPr>
            </a:lvl2pPr>
            <a:lvl3pPr indent="-327660" lvl="2" marL="1371600" marR="0" rtl="0" algn="l">
              <a:lnSpc>
                <a:spcPct val="100000"/>
              </a:lnSpc>
              <a:spcBef>
                <a:spcPts val="480"/>
              </a:spcBef>
              <a:spcAft>
                <a:spcPts val="0"/>
              </a:spcAft>
              <a:buClr>
                <a:schemeClr val="lt2"/>
              </a:buClr>
              <a:buSzPts val="1560"/>
              <a:buFont typeface="Noto Sans Symbols"/>
              <a:buChar char="■"/>
              <a:defRPr b="0" i="0" sz="2400" u="none" cap="none" strike="noStrike">
                <a:solidFill>
                  <a:schemeClr val="dk1"/>
                </a:solidFill>
                <a:latin typeface="Arial"/>
                <a:ea typeface="Arial"/>
                <a:cs typeface="Arial"/>
                <a:sym typeface="Arial"/>
              </a:defRPr>
            </a:lvl3pPr>
            <a:lvl4pPr indent="-317500" lvl="3" marL="1828800" marR="0" rtl="0" algn="l">
              <a:lnSpc>
                <a:spcPct val="100000"/>
              </a:lnSpc>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9pPr>
          </a:lstStyle>
          <a:p/>
        </p:txBody>
      </p:sp>
      <p:sp>
        <p:nvSpPr>
          <p:cNvPr id="656" name="Google Shape;656;p80"/>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9pPr>
          </a:lstStyle>
          <a:p/>
        </p:txBody>
      </p:sp>
      <p:sp>
        <p:nvSpPr>
          <p:cNvPr id="657" name="Google Shape;657;p8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9pPr>
          </a:lstStyle>
          <a:p/>
        </p:txBody>
      </p:sp>
      <p:sp>
        <p:nvSpPr>
          <p:cNvPr id="658" name="Google Shape;658;p80"/>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1pPr>
            <a:lvl2pPr indent="0" lvl="1"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2pPr>
            <a:lvl3pPr indent="0" lvl="2"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3pPr>
            <a:lvl4pPr indent="0" lvl="3"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4pPr>
            <a:lvl5pPr indent="0" lvl="4"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5pPr>
            <a:lvl6pPr indent="0" lvl="5"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6pPr>
            <a:lvl7pPr indent="0" lvl="6"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7pPr>
            <a:lvl8pPr indent="0" lvl="7"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8pPr>
            <a:lvl9pPr indent="0" lvl="8"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sz="14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718"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65" name="Shape 665"/>
        <p:cNvGrpSpPr/>
        <p:nvPr/>
      </p:nvGrpSpPr>
      <p:grpSpPr>
        <a:xfrm>
          <a:off x="0" y="0"/>
          <a:ext cx="0" cy="0"/>
          <a:chOff x="0" y="0"/>
          <a:chExt cx="0" cy="0"/>
        </a:xfrm>
      </p:grpSpPr>
      <p:sp>
        <p:nvSpPr>
          <p:cNvPr id="666" name="Google Shape;666;p8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67" name="Google Shape;667;p82"/>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grpSp>
        <p:nvGrpSpPr>
          <p:cNvPr id="668" name="Google Shape;668;p82"/>
          <p:cNvGrpSpPr/>
          <p:nvPr/>
        </p:nvGrpSpPr>
        <p:grpSpPr>
          <a:xfrm>
            <a:off x="0" y="0"/>
            <a:ext cx="9144000" cy="546100"/>
            <a:chOff x="0" y="0"/>
            <a:chExt cx="5760" cy="344"/>
          </a:xfrm>
        </p:grpSpPr>
        <p:sp>
          <p:nvSpPr>
            <p:cNvPr id="669" name="Google Shape;669;p82"/>
            <p:cNvSpPr/>
            <p:nvPr/>
          </p:nvSpPr>
          <p:spPr>
            <a:xfrm>
              <a:off x="0" y="0"/>
              <a:ext cx="180" cy="336"/>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670" name="Google Shape;670;p82"/>
            <p:cNvSpPr/>
            <p:nvPr/>
          </p:nvSpPr>
          <p:spPr>
            <a:xfrm>
              <a:off x="260" y="85"/>
              <a:ext cx="5500" cy="173"/>
            </a:xfrm>
            <a:prstGeom prst="rect">
              <a:avLst/>
            </a:prstGeom>
            <a:gradFill>
              <a:gsLst>
                <a:gs pos="0">
                  <a:schemeClr val="lt2"/>
                </a:gs>
                <a:gs pos="100000">
                  <a:schemeClr val="lt1"/>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671" name="Google Shape;671;p82"/>
            <p:cNvSpPr/>
            <p:nvPr/>
          </p:nvSpPr>
          <p:spPr>
            <a:xfrm>
              <a:off x="258" y="85"/>
              <a:ext cx="87" cy="89"/>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hlink"/>
                </a:solidFill>
                <a:latin typeface="Arial"/>
                <a:ea typeface="Arial"/>
                <a:cs typeface="Arial"/>
                <a:sym typeface="Arial"/>
              </a:endParaRPr>
            </a:p>
          </p:txBody>
        </p:sp>
        <p:sp>
          <p:nvSpPr>
            <p:cNvPr id="672" name="Google Shape;672;p82"/>
            <p:cNvSpPr/>
            <p:nvPr/>
          </p:nvSpPr>
          <p:spPr>
            <a:xfrm>
              <a:off x="345" y="0"/>
              <a:ext cx="88" cy="87"/>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hlink"/>
                </a:solidFill>
                <a:latin typeface="Arial"/>
                <a:ea typeface="Arial"/>
                <a:cs typeface="Arial"/>
                <a:sym typeface="Arial"/>
              </a:endParaRPr>
            </a:p>
          </p:txBody>
        </p:sp>
        <p:sp>
          <p:nvSpPr>
            <p:cNvPr id="673" name="Google Shape;673;p82"/>
            <p:cNvSpPr/>
            <p:nvPr/>
          </p:nvSpPr>
          <p:spPr>
            <a:xfrm>
              <a:off x="345" y="85"/>
              <a:ext cx="88" cy="89"/>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accent2"/>
                </a:solidFill>
                <a:latin typeface="Arial"/>
                <a:ea typeface="Arial"/>
                <a:cs typeface="Arial"/>
                <a:sym typeface="Arial"/>
              </a:endParaRPr>
            </a:p>
          </p:txBody>
        </p:sp>
        <p:sp>
          <p:nvSpPr>
            <p:cNvPr id="674" name="Google Shape;674;p82"/>
            <p:cNvSpPr/>
            <p:nvPr/>
          </p:nvSpPr>
          <p:spPr>
            <a:xfrm>
              <a:off x="173" y="173"/>
              <a:ext cx="86" cy="87"/>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hlink"/>
                </a:solidFill>
                <a:latin typeface="Arial"/>
                <a:ea typeface="Arial"/>
                <a:cs typeface="Arial"/>
                <a:sym typeface="Arial"/>
              </a:endParaRPr>
            </a:p>
          </p:txBody>
        </p:sp>
        <p:sp>
          <p:nvSpPr>
            <p:cNvPr id="675" name="Google Shape;675;p82"/>
            <p:cNvSpPr/>
            <p:nvPr/>
          </p:nvSpPr>
          <p:spPr>
            <a:xfrm>
              <a:off x="83" y="86"/>
              <a:ext cx="89" cy="87"/>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676" name="Google Shape;676;p82"/>
            <p:cNvSpPr/>
            <p:nvPr/>
          </p:nvSpPr>
          <p:spPr>
            <a:xfrm>
              <a:off x="258" y="171"/>
              <a:ext cx="87" cy="87"/>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accent2"/>
                </a:solidFill>
                <a:latin typeface="Arial"/>
                <a:ea typeface="Arial"/>
                <a:cs typeface="Arial"/>
                <a:sym typeface="Arial"/>
              </a:endParaRPr>
            </a:p>
          </p:txBody>
        </p:sp>
        <p:sp>
          <p:nvSpPr>
            <p:cNvPr id="677" name="Google Shape;677;p82"/>
            <p:cNvSpPr/>
            <p:nvPr/>
          </p:nvSpPr>
          <p:spPr>
            <a:xfrm>
              <a:off x="173" y="258"/>
              <a:ext cx="86" cy="86"/>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accent2"/>
                </a:solidFill>
                <a:latin typeface="Arial"/>
                <a:ea typeface="Arial"/>
                <a:cs typeface="Arial"/>
                <a:sym typeface="Arial"/>
              </a:endParaRPr>
            </a:p>
          </p:txBody>
        </p:sp>
      </p:grpSp>
      <p:sp>
        <p:nvSpPr>
          <p:cNvPr id="678" name="Google Shape;678;p82"/>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9pPr>
          </a:lstStyle>
          <a:p/>
        </p:txBody>
      </p:sp>
      <p:sp>
        <p:nvSpPr>
          <p:cNvPr id="679" name="Google Shape;679;p82"/>
          <p:cNvSpPr txBox="1"/>
          <p:nvPr>
            <p:ph idx="1" type="body"/>
          </p:nvPr>
        </p:nvSpPr>
        <p:spPr>
          <a:xfrm>
            <a:off x="457200" y="1981200"/>
            <a:ext cx="8229600" cy="3886200"/>
          </a:xfrm>
          <a:prstGeom prst="rect">
            <a:avLst/>
          </a:prstGeom>
          <a:noFill/>
          <a:ln>
            <a:noFill/>
          </a:ln>
        </p:spPr>
        <p:txBody>
          <a:bodyPr anchorCtr="0" anchor="t" bIns="45700" lIns="91425" spcFirstLastPara="1" rIns="91425" wrap="square" tIns="45700">
            <a:noAutofit/>
          </a:bodyPr>
          <a:lstStyle>
            <a:lvl1pPr indent="-381000" lvl="0" marL="457200" marR="0" rtl="0" algn="l">
              <a:lnSpc>
                <a:spcPct val="100000"/>
              </a:lnSpc>
              <a:spcBef>
                <a:spcPts val="640"/>
              </a:spcBef>
              <a:spcAft>
                <a:spcPts val="0"/>
              </a:spcAft>
              <a:buClr>
                <a:schemeClr val="lt2"/>
              </a:buClr>
              <a:buSzPts val="2400"/>
              <a:buFont typeface="Noto Sans Symbols"/>
              <a:buChar char="■"/>
              <a:defRPr b="0" i="0" sz="3200" u="none" cap="none" strike="noStrike">
                <a:solidFill>
                  <a:schemeClr val="dk1"/>
                </a:solidFill>
                <a:latin typeface="Arial"/>
                <a:ea typeface="Arial"/>
                <a:cs typeface="Arial"/>
                <a:sym typeface="Arial"/>
              </a:defRPr>
            </a:lvl1pPr>
            <a:lvl2pPr indent="-370840" lvl="1" marL="914400" marR="0" rtl="0" algn="l">
              <a:lnSpc>
                <a:spcPct val="100000"/>
              </a:lnSpc>
              <a:spcBef>
                <a:spcPts val="560"/>
              </a:spcBef>
              <a:spcAft>
                <a:spcPts val="0"/>
              </a:spcAft>
              <a:buClr>
                <a:schemeClr val="accent2"/>
              </a:buClr>
              <a:buSzPts val="2240"/>
              <a:buFont typeface="Noto Sans Symbols"/>
              <a:buChar char="◻"/>
              <a:defRPr b="0" i="0" sz="2800" u="none" cap="none" strike="noStrike">
                <a:solidFill>
                  <a:schemeClr val="dk1"/>
                </a:solidFill>
                <a:latin typeface="Arial"/>
                <a:ea typeface="Arial"/>
                <a:cs typeface="Arial"/>
                <a:sym typeface="Arial"/>
              </a:defRPr>
            </a:lvl2pPr>
            <a:lvl3pPr indent="-327660" lvl="2" marL="1371600" marR="0" rtl="0" algn="l">
              <a:lnSpc>
                <a:spcPct val="100000"/>
              </a:lnSpc>
              <a:spcBef>
                <a:spcPts val="480"/>
              </a:spcBef>
              <a:spcAft>
                <a:spcPts val="0"/>
              </a:spcAft>
              <a:buClr>
                <a:schemeClr val="lt2"/>
              </a:buClr>
              <a:buSzPts val="1560"/>
              <a:buFont typeface="Noto Sans Symbols"/>
              <a:buChar char="■"/>
              <a:defRPr b="0" i="0" sz="2400" u="none" cap="none" strike="noStrike">
                <a:solidFill>
                  <a:schemeClr val="dk1"/>
                </a:solidFill>
                <a:latin typeface="Arial"/>
                <a:ea typeface="Arial"/>
                <a:cs typeface="Arial"/>
                <a:sym typeface="Arial"/>
              </a:defRPr>
            </a:lvl3pPr>
            <a:lvl4pPr indent="-317500" lvl="3" marL="1828800" marR="0" rtl="0" algn="l">
              <a:lnSpc>
                <a:spcPct val="100000"/>
              </a:lnSpc>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9pPr>
          </a:lstStyle>
          <a:p/>
        </p:txBody>
      </p:sp>
      <p:sp>
        <p:nvSpPr>
          <p:cNvPr id="680" name="Google Shape;680;p82"/>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719" r:id="rId1"/>
    <p:sldLayoutId id="2147483720" r:id="rId2"/>
    <p:sldLayoutId id="2147483721" r:id="rId3"/>
    <p:sldLayoutId id="2147483722" r:id="rId4"/>
    <p:sldLayoutId id="2147483723" r:id="rId5"/>
    <p:sldLayoutId id="2147483724" r:id="rId6"/>
    <p:sldLayoutId id="2147483725" r:id="rId7"/>
    <p:sldLayoutId id="2147483726" r:id="rId8"/>
    <p:sldLayoutId id="2147483727" r:id="rId9"/>
    <p:sldLayoutId id="2147483728" r:id="rId10"/>
    <p:sldLayoutId id="2147483729" r:id="rId11"/>
    <p:sldLayoutId id="214748373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71" name="Shape 771"/>
        <p:cNvGrpSpPr/>
        <p:nvPr/>
      </p:nvGrpSpPr>
      <p:grpSpPr>
        <a:xfrm>
          <a:off x="0" y="0"/>
          <a:ext cx="0" cy="0"/>
          <a:chOff x="0" y="0"/>
          <a:chExt cx="0" cy="0"/>
        </a:xfrm>
      </p:grpSpPr>
      <p:grpSp>
        <p:nvGrpSpPr>
          <p:cNvPr id="772" name="Google Shape;772;p95"/>
          <p:cNvGrpSpPr/>
          <p:nvPr/>
        </p:nvGrpSpPr>
        <p:grpSpPr>
          <a:xfrm>
            <a:off x="0" y="0"/>
            <a:ext cx="9336088" cy="6667500"/>
            <a:chOff x="0" y="0"/>
            <a:chExt cx="5881" cy="4200"/>
          </a:xfrm>
        </p:grpSpPr>
        <p:sp>
          <p:nvSpPr>
            <p:cNvPr id="773" name="Google Shape;773;p95"/>
            <p:cNvSpPr txBox="1"/>
            <p:nvPr/>
          </p:nvSpPr>
          <p:spPr>
            <a:xfrm>
              <a:off x="0" y="0"/>
              <a:ext cx="2100" cy="4200"/>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774" name="Google Shape;774;p95"/>
            <p:cNvSpPr txBox="1"/>
            <p:nvPr/>
          </p:nvSpPr>
          <p:spPr>
            <a:xfrm>
              <a:off x="1081" y="1065"/>
              <a:ext cx="4800" cy="1500"/>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grpSp>
          <p:nvGrpSpPr>
            <p:cNvPr id="775" name="Google Shape;775;p95"/>
            <p:cNvGrpSpPr/>
            <p:nvPr/>
          </p:nvGrpSpPr>
          <p:grpSpPr>
            <a:xfrm>
              <a:off x="0" y="672"/>
              <a:ext cx="1737" cy="1885"/>
              <a:chOff x="0" y="672"/>
              <a:chExt cx="1737" cy="1885"/>
            </a:xfrm>
          </p:grpSpPr>
          <p:sp>
            <p:nvSpPr>
              <p:cNvPr id="776" name="Google Shape;776;p95"/>
              <p:cNvSpPr txBox="1"/>
              <p:nvPr/>
            </p:nvSpPr>
            <p:spPr>
              <a:xfrm>
                <a:off x="361" y="2257"/>
                <a:ext cx="300" cy="300"/>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777" name="Google Shape;777;p95"/>
              <p:cNvSpPr txBox="1"/>
              <p:nvPr/>
            </p:nvSpPr>
            <p:spPr>
              <a:xfrm>
                <a:off x="1081" y="1065"/>
                <a:ext cx="300" cy="300"/>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778" name="Google Shape;778;p95"/>
              <p:cNvSpPr txBox="1"/>
              <p:nvPr/>
            </p:nvSpPr>
            <p:spPr>
              <a:xfrm>
                <a:off x="1437" y="672"/>
                <a:ext cx="300" cy="300"/>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779" name="Google Shape;779;p95"/>
              <p:cNvSpPr txBox="1"/>
              <p:nvPr/>
            </p:nvSpPr>
            <p:spPr>
              <a:xfrm>
                <a:off x="719" y="2257"/>
                <a:ext cx="300" cy="300"/>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780" name="Google Shape;780;p95"/>
              <p:cNvSpPr txBox="1"/>
              <p:nvPr/>
            </p:nvSpPr>
            <p:spPr>
              <a:xfrm>
                <a:off x="1437" y="1065"/>
                <a:ext cx="300" cy="300"/>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781" name="Google Shape;781;p95"/>
              <p:cNvSpPr txBox="1"/>
              <p:nvPr/>
            </p:nvSpPr>
            <p:spPr>
              <a:xfrm>
                <a:off x="719" y="1464"/>
                <a:ext cx="300" cy="300"/>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782" name="Google Shape;782;p95"/>
              <p:cNvSpPr txBox="1"/>
              <p:nvPr/>
            </p:nvSpPr>
            <p:spPr>
              <a:xfrm>
                <a:off x="0" y="1464"/>
                <a:ext cx="300" cy="300"/>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783" name="Google Shape;783;p95"/>
              <p:cNvSpPr txBox="1"/>
              <p:nvPr/>
            </p:nvSpPr>
            <p:spPr>
              <a:xfrm>
                <a:off x="1081" y="1464"/>
                <a:ext cx="300" cy="300"/>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784" name="Google Shape;784;p95"/>
              <p:cNvSpPr txBox="1"/>
              <p:nvPr/>
            </p:nvSpPr>
            <p:spPr>
              <a:xfrm>
                <a:off x="361" y="1857"/>
                <a:ext cx="300" cy="300"/>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785" name="Google Shape;785;p95"/>
              <p:cNvSpPr txBox="1"/>
              <p:nvPr/>
            </p:nvSpPr>
            <p:spPr>
              <a:xfrm>
                <a:off x="719" y="1857"/>
                <a:ext cx="300" cy="300"/>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grpSp>
      </p:grpSp>
      <p:sp>
        <p:nvSpPr>
          <p:cNvPr id="786" name="Google Shape;786;p95"/>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9pPr>
          </a:lstStyle>
          <a:p/>
        </p:txBody>
      </p:sp>
      <p:sp>
        <p:nvSpPr>
          <p:cNvPr id="787" name="Google Shape;787;p95"/>
          <p:cNvSpPr txBox="1"/>
          <p:nvPr>
            <p:ph idx="1" type="body"/>
          </p:nvPr>
        </p:nvSpPr>
        <p:spPr>
          <a:xfrm>
            <a:off x="457200" y="1981200"/>
            <a:ext cx="8229600" cy="3886200"/>
          </a:xfrm>
          <a:prstGeom prst="rect">
            <a:avLst/>
          </a:prstGeom>
          <a:noFill/>
          <a:ln>
            <a:noFill/>
          </a:ln>
        </p:spPr>
        <p:txBody>
          <a:bodyPr anchorCtr="0" anchor="t" bIns="45700" lIns="91425" spcFirstLastPara="1" rIns="91425" wrap="square" tIns="45700">
            <a:noAutofit/>
          </a:bodyPr>
          <a:lstStyle>
            <a:lvl1pPr indent="-381000" lvl="0" marL="457200" marR="0" rtl="0" algn="l">
              <a:lnSpc>
                <a:spcPct val="100000"/>
              </a:lnSpc>
              <a:spcBef>
                <a:spcPts val="640"/>
              </a:spcBef>
              <a:spcAft>
                <a:spcPts val="0"/>
              </a:spcAft>
              <a:buClr>
                <a:schemeClr val="lt2"/>
              </a:buClr>
              <a:buSzPts val="2400"/>
              <a:buFont typeface="Noto Sans Symbols"/>
              <a:buChar char="■"/>
              <a:defRPr b="0" i="0" sz="3200" u="none" cap="none" strike="noStrike">
                <a:solidFill>
                  <a:schemeClr val="dk1"/>
                </a:solidFill>
                <a:latin typeface="Arial"/>
                <a:ea typeface="Arial"/>
                <a:cs typeface="Arial"/>
                <a:sym typeface="Arial"/>
              </a:defRPr>
            </a:lvl1pPr>
            <a:lvl2pPr indent="-370840" lvl="1" marL="914400" marR="0" rtl="0" algn="l">
              <a:lnSpc>
                <a:spcPct val="100000"/>
              </a:lnSpc>
              <a:spcBef>
                <a:spcPts val="560"/>
              </a:spcBef>
              <a:spcAft>
                <a:spcPts val="0"/>
              </a:spcAft>
              <a:buClr>
                <a:schemeClr val="accent2"/>
              </a:buClr>
              <a:buSzPts val="2240"/>
              <a:buFont typeface="Noto Sans Symbols"/>
              <a:buChar char="◻"/>
              <a:defRPr b="0" i="0" sz="2800" u="none" cap="none" strike="noStrike">
                <a:solidFill>
                  <a:schemeClr val="dk1"/>
                </a:solidFill>
                <a:latin typeface="Arial"/>
                <a:ea typeface="Arial"/>
                <a:cs typeface="Arial"/>
                <a:sym typeface="Arial"/>
              </a:defRPr>
            </a:lvl2pPr>
            <a:lvl3pPr indent="-327660" lvl="2" marL="1371600" marR="0" rtl="0" algn="l">
              <a:lnSpc>
                <a:spcPct val="100000"/>
              </a:lnSpc>
              <a:spcBef>
                <a:spcPts val="480"/>
              </a:spcBef>
              <a:spcAft>
                <a:spcPts val="0"/>
              </a:spcAft>
              <a:buClr>
                <a:schemeClr val="lt2"/>
              </a:buClr>
              <a:buSzPts val="1560"/>
              <a:buFont typeface="Noto Sans Symbols"/>
              <a:buChar char="■"/>
              <a:defRPr b="0" i="0" sz="2400" u="none" cap="none" strike="noStrike">
                <a:solidFill>
                  <a:schemeClr val="dk1"/>
                </a:solidFill>
                <a:latin typeface="Arial"/>
                <a:ea typeface="Arial"/>
                <a:cs typeface="Arial"/>
                <a:sym typeface="Arial"/>
              </a:defRPr>
            </a:lvl3pPr>
            <a:lvl4pPr indent="-317500" lvl="3" marL="1828800" marR="0" rtl="0" algn="l">
              <a:lnSpc>
                <a:spcPct val="100000"/>
              </a:lnSpc>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9pPr>
          </a:lstStyle>
          <a:p/>
        </p:txBody>
      </p:sp>
      <p:sp>
        <p:nvSpPr>
          <p:cNvPr id="788" name="Google Shape;788;p95"/>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9pPr>
          </a:lstStyle>
          <a:p/>
        </p:txBody>
      </p:sp>
      <p:sp>
        <p:nvSpPr>
          <p:cNvPr id="789" name="Google Shape;789;p9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9pPr>
          </a:lstStyle>
          <a:p/>
        </p:txBody>
      </p:sp>
      <p:sp>
        <p:nvSpPr>
          <p:cNvPr id="790" name="Google Shape;790;p95"/>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1pPr>
            <a:lvl2pPr indent="0" lvl="1"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2pPr>
            <a:lvl3pPr indent="0" lvl="2"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3pPr>
            <a:lvl4pPr indent="0" lvl="3"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4pPr>
            <a:lvl5pPr indent="0" lvl="4"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5pPr>
            <a:lvl6pPr indent="0" lvl="5"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6pPr>
            <a:lvl7pPr indent="0" lvl="6"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7pPr>
            <a:lvl8pPr indent="0" lvl="7"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8pPr>
            <a:lvl9pPr indent="0" lvl="8"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sz="14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731"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97" name="Shape 797"/>
        <p:cNvGrpSpPr/>
        <p:nvPr/>
      </p:nvGrpSpPr>
      <p:grpSpPr>
        <a:xfrm>
          <a:off x="0" y="0"/>
          <a:ext cx="0" cy="0"/>
          <a:chOff x="0" y="0"/>
          <a:chExt cx="0" cy="0"/>
        </a:xfrm>
      </p:grpSpPr>
      <p:sp>
        <p:nvSpPr>
          <p:cNvPr id="798" name="Google Shape;798;p9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9pPr>
          </a:lstStyle>
          <a:p/>
        </p:txBody>
      </p:sp>
      <p:sp>
        <p:nvSpPr>
          <p:cNvPr id="799" name="Google Shape;799;p97"/>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1pPr>
            <a:lvl2pPr indent="0" lvl="1"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2pPr>
            <a:lvl3pPr indent="0" lvl="2"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3pPr>
            <a:lvl4pPr indent="0" lvl="3"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4pPr>
            <a:lvl5pPr indent="0" lvl="4"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5pPr>
            <a:lvl6pPr indent="0" lvl="5"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6pPr>
            <a:lvl7pPr indent="0" lvl="6"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7pPr>
            <a:lvl8pPr indent="0" lvl="7"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8pPr>
            <a:lvl9pPr indent="0" lvl="8"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sz="1400">
              <a:solidFill>
                <a:srgbClr val="000000"/>
              </a:solidFill>
              <a:latin typeface="Arial"/>
              <a:ea typeface="Arial"/>
              <a:cs typeface="Arial"/>
              <a:sym typeface="Arial"/>
            </a:endParaRPr>
          </a:p>
        </p:txBody>
      </p:sp>
      <p:grpSp>
        <p:nvGrpSpPr>
          <p:cNvPr id="800" name="Google Shape;800;p97"/>
          <p:cNvGrpSpPr/>
          <p:nvPr/>
        </p:nvGrpSpPr>
        <p:grpSpPr>
          <a:xfrm>
            <a:off x="0" y="0"/>
            <a:ext cx="8985250" cy="611188"/>
            <a:chOff x="0" y="0"/>
            <a:chExt cx="5660" cy="385"/>
          </a:xfrm>
        </p:grpSpPr>
        <p:sp>
          <p:nvSpPr>
            <p:cNvPr id="801" name="Google Shape;801;p97"/>
            <p:cNvSpPr txBox="1"/>
            <p:nvPr/>
          </p:nvSpPr>
          <p:spPr>
            <a:xfrm>
              <a:off x="0" y="0"/>
              <a:ext cx="300" cy="300"/>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802" name="Google Shape;802;p97"/>
            <p:cNvSpPr txBox="1"/>
            <p:nvPr/>
          </p:nvSpPr>
          <p:spPr>
            <a:xfrm>
              <a:off x="260" y="85"/>
              <a:ext cx="5400" cy="300"/>
            </a:xfrm>
            <a:prstGeom prst="rect">
              <a:avLst/>
            </a:prstGeom>
            <a:gradFill>
              <a:gsLst>
                <a:gs pos="0">
                  <a:schemeClr val="lt2"/>
                </a:gs>
                <a:gs pos="100000">
                  <a:schemeClr val="lt1"/>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803" name="Google Shape;803;p97"/>
            <p:cNvSpPr txBox="1"/>
            <p:nvPr/>
          </p:nvSpPr>
          <p:spPr>
            <a:xfrm>
              <a:off x="258" y="85"/>
              <a:ext cx="0" cy="0"/>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804" name="Google Shape;804;p97"/>
            <p:cNvSpPr txBox="1"/>
            <p:nvPr/>
          </p:nvSpPr>
          <p:spPr>
            <a:xfrm>
              <a:off x="345" y="0"/>
              <a:ext cx="0" cy="0"/>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805" name="Google Shape;805;p97"/>
            <p:cNvSpPr txBox="1"/>
            <p:nvPr/>
          </p:nvSpPr>
          <p:spPr>
            <a:xfrm>
              <a:off x="345" y="85"/>
              <a:ext cx="0" cy="0"/>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806" name="Google Shape;806;p97"/>
            <p:cNvSpPr txBox="1"/>
            <p:nvPr/>
          </p:nvSpPr>
          <p:spPr>
            <a:xfrm>
              <a:off x="173" y="173"/>
              <a:ext cx="0" cy="0"/>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807" name="Google Shape;807;p97"/>
            <p:cNvSpPr txBox="1"/>
            <p:nvPr/>
          </p:nvSpPr>
          <p:spPr>
            <a:xfrm>
              <a:off x="83" y="86"/>
              <a:ext cx="0" cy="0"/>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808" name="Google Shape;808;p97"/>
            <p:cNvSpPr txBox="1"/>
            <p:nvPr/>
          </p:nvSpPr>
          <p:spPr>
            <a:xfrm>
              <a:off x="258" y="171"/>
              <a:ext cx="0" cy="0"/>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809" name="Google Shape;809;p97"/>
            <p:cNvSpPr txBox="1"/>
            <p:nvPr/>
          </p:nvSpPr>
          <p:spPr>
            <a:xfrm>
              <a:off x="173" y="258"/>
              <a:ext cx="0" cy="0"/>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grpSp>
      <p:sp>
        <p:nvSpPr>
          <p:cNvPr id="810" name="Google Shape;810;p97"/>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9pPr>
          </a:lstStyle>
          <a:p/>
        </p:txBody>
      </p:sp>
      <p:sp>
        <p:nvSpPr>
          <p:cNvPr id="811" name="Google Shape;811;p97"/>
          <p:cNvSpPr txBox="1"/>
          <p:nvPr>
            <p:ph idx="1" type="body"/>
          </p:nvPr>
        </p:nvSpPr>
        <p:spPr>
          <a:xfrm>
            <a:off x="457200" y="1981200"/>
            <a:ext cx="8229600" cy="3886200"/>
          </a:xfrm>
          <a:prstGeom prst="rect">
            <a:avLst/>
          </a:prstGeom>
          <a:noFill/>
          <a:ln>
            <a:noFill/>
          </a:ln>
        </p:spPr>
        <p:txBody>
          <a:bodyPr anchorCtr="0" anchor="t" bIns="45700" lIns="91425" spcFirstLastPara="1" rIns="91425" wrap="square" tIns="45700">
            <a:noAutofit/>
          </a:bodyPr>
          <a:lstStyle>
            <a:lvl1pPr indent="-381000" lvl="0" marL="457200" marR="0" rtl="0" algn="l">
              <a:lnSpc>
                <a:spcPct val="100000"/>
              </a:lnSpc>
              <a:spcBef>
                <a:spcPts val="640"/>
              </a:spcBef>
              <a:spcAft>
                <a:spcPts val="0"/>
              </a:spcAft>
              <a:buClr>
                <a:schemeClr val="lt2"/>
              </a:buClr>
              <a:buSzPts val="2400"/>
              <a:buFont typeface="Noto Sans Symbols"/>
              <a:buChar char="■"/>
              <a:defRPr b="0" i="0" sz="3200" u="none" cap="none" strike="noStrike">
                <a:solidFill>
                  <a:schemeClr val="dk1"/>
                </a:solidFill>
                <a:latin typeface="Arial"/>
                <a:ea typeface="Arial"/>
                <a:cs typeface="Arial"/>
                <a:sym typeface="Arial"/>
              </a:defRPr>
            </a:lvl1pPr>
            <a:lvl2pPr indent="-370840" lvl="1" marL="914400" marR="0" rtl="0" algn="l">
              <a:lnSpc>
                <a:spcPct val="100000"/>
              </a:lnSpc>
              <a:spcBef>
                <a:spcPts val="560"/>
              </a:spcBef>
              <a:spcAft>
                <a:spcPts val="0"/>
              </a:spcAft>
              <a:buClr>
                <a:schemeClr val="accent2"/>
              </a:buClr>
              <a:buSzPts val="2240"/>
              <a:buFont typeface="Noto Sans Symbols"/>
              <a:buChar char="◻"/>
              <a:defRPr b="0" i="0" sz="2800" u="none" cap="none" strike="noStrike">
                <a:solidFill>
                  <a:schemeClr val="dk1"/>
                </a:solidFill>
                <a:latin typeface="Arial"/>
                <a:ea typeface="Arial"/>
                <a:cs typeface="Arial"/>
                <a:sym typeface="Arial"/>
              </a:defRPr>
            </a:lvl2pPr>
            <a:lvl3pPr indent="-327660" lvl="2" marL="1371600" marR="0" rtl="0" algn="l">
              <a:lnSpc>
                <a:spcPct val="100000"/>
              </a:lnSpc>
              <a:spcBef>
                <a:spcPts val="480"/>
              </a:spcBef>
              <a:spcAft>
                <a:spcPts val="0"/>
              </a:spcAft>
              <a:buClr>
                <a:schemeClr val="lt2"/>
              </a:buClr>
              <a:buSzPts val="1560"/>
              <a:buFont typeface="Noto Sans Symbols"/>
              <a:buChar char="■"/>
              <a:defRPr b="0" i="0" sz="2400" u="none" cap="none" strike="noStrike">
                <a:solidFill>
                  <a:schemeClr val="dk1"/>
                </a:solidFill>
                <a:latin typeface="Arial"/>
                <a:ea typeface="Arial"/>
                <a:cs typeface="Arial"/>
                <a:sym typeface="Arial"/>
              </a:defRPr>
            </a:lvl3pPr>
            <a:lvl4pPr indent="-317500" lvl="3" marL="1828800" marR="0" rtl="0" algn="l">
              <a:lnSpc>
                <a:spcPct val="100000"/>
              </a:lnSpc>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9pPr>
          </a:lstStyle>
          <a:p/>
        </p:txBody>
      </p:sp>
      <p:sp>
        <p:nvSpPr>
          <p:cNvPr id="812" name="Google Shape;812;p97"/>
          <p:cNvSpPr txBox="1"/>
          <p:nvPr>
            <p:ph idx="10" type="dt"/>
          </p:nvPr>
        </p:nvSpPr>
        <p:spPr>
          <a:xfrm>
            <a:off x="457200" y="6245225"/>
            <a:ext cx="2133600" cy="476100"/>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732" r:id="rId1"/>
    <p:sldLayoutId id="2147483733" r:id="rId2"/>
    <p:sldLayoutId id="2147483734" r:id="rId3"/>
    <p:sldLayoutId id="2147483735" r:id="rId4"/>
    <p:sldLayoutId id="2147483736" r:id="rId5"/>
    <p:sldLayoutId id="2147483737" r:id="rId6"/>
    <p:sldLayoutId id="2147483738" r:id="rId7"/>
    <p:sldLayoutId id="2147483739" r:id="rId8"/>
    <p:sldLayoutId id="2147483740" r:id="rId9"/>
    <p:sldLayoutId id="2147483741" r:id="rId10"/>
    <p:sldLayoutId id="214748374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 name="Shape 35"/>
        <p:cNvGrpSpPr/>
        <p:nvPr/>
      </p:nvGrpSpPr>
      <p:grpSpPr>
        <a:xfrm>
          <a:off x="0" y="0"/>
          <a:ext cx="0" cy="0"/>
          <a:chOff x="0" y="0"/>
          <a:chExt cx="0" cy="0"/>
        </a:xfrm>
      </p:grpSpPr>
      <p:sp>
        <p:nvSpPr>
          <p:cNvPr id="36" name="Google Shape;36;p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9pPr>
          </a:lstStyle>
          <a:p/>
        </p:txBody>
      </p:sp>
      <p:sp>
        <p:nvSpPr>
          <p:cNvPr id="37" name="Google Shape;37;p3"/>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1pPr>
            <a:lvl2pPr indent="0" lvl="1"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2pPr>
            <a:lvl3pPr indent="0" lvl="2"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3pPr>
            <a:lvl4pPr indent="0" lvl="3"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4pPr>
            <a:lvl5pPr indent="0" lvl="4"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5pPr>
            <a:lvl6pPr indent="0" lvl="5"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6pPr>
            <a:lvl7pPr indent="0" lvl="6"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7pPr>
            <a:lvl8pPr indent="0" lvl="7"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8pPr>
            <a:lvl9pPr indent="0" lvl="8"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sz="1400">
              <a:solidFill>
                <a:srgbClr val="000000"/>
              </a:solidFill>
              <a:latin typeface="Arial"/>
              <a:ea typeface="Arial"/>
              <a:cs typeface="Arial"/>
              <a:sym typeface="Arial"/>
            </a:endParaRPr>
          </a:p>
        </p:txBody>
      </p:sp>
      <p:grpSp>
        <p:nvGrpSpPr>
          <p:cNvPr id="38" name="Google Shape;38;p3"/>
          <p:cNvGrpSpPr/>
          <p:nvPr/>
        </p:nvGrpSpPr>
        <p:grpSpPr>
          <a:xfrm>
            <a:off x="0" y="0"/>
            <a:ext cx="8985250" cy="611188"/>
            <a:chOff x="0" y="0"/>
            <a:chExt cx="5660" cy="385"/>
          </a:xfrm>
        </p:grpSpPr>
        <p:sp>
          <p:nvSpPr>
            <p:cNvPr id="39" name="Google Shape;39;p3"/>
            <p:cNvSpPr txBox="1"/>
            <p:nvPr/>
          </p:nvSpPr>
          <p:spPr>
            <a:xfrm>
              <a:off x="0" y="0"/>
              <a:ext cx="300" cy="300"/>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40" name="Google Shape;40;p3"/>
            <p:cNvSpPr txBox="1"/>
            <p:nvPr/>
          </p:nvSpPr>
          <p:spPr>
            <a:xfrm>
              <a:off x="260" y="85"/>
              <a:ext cx="5400" cy="300"/>
            </a:xfrm>
            <a:prstGeom prst="rect">
              <a:avLst/>
            </a:prstGeom>
            <a:gradFill>
              <a:gsLst>
                <a:gs pos="0">
                  <a:schemeClr val="lt2"/>
                </a:gs>
                <a:gs pos="100000">
                  <a:schemeClr val="lt1"/>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41" name="Google Shape;41;p3"/>
            <p:cNvSpPr txBox="1"/>
            <p:nvPr/>
          </p:nvSpPr>
          <p:spPr>
            <a:xfrm>
              <a:off x="258" y="85"/>
              <a:ext cx="0" cy="0"/>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42" name="Google Shape;42;p3"/>
            <p:cNvSpPr txBox="1"/>
            <p:nvPr/>
          </p:nvSpPr>
          <p:spPr>
            <a:xfrm>
              <a:off x="345" y="0"/>
              <a:ext cx="0" cy="0"/>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43" name="Google Shape;43;p3"/>
            <p:cNvSpPr txBox="1"/>
            <p:nvPr/>
          </p:nvSpPr>
          <p:spPr>
            <a:xfrm>
              <a:off x="345" y="85"/>
              <a:ext cx="0" cy="0"/>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44" name="Google Shape;44;p3"/>
            <p:cNvSpPr txBox="1"/>
            <p:nvPr/>
          </p:nvSpPr>
          <p:spPr>
            <a:xfrm>
              <a:off x="173" y="173"/>
              <a:ext cx="0" cy="0"/>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45" name="Google Shape;45;p3"/>
            <p:cNvSpPr txBox="1"/>
            <p:nvPr/>
          </p:nvSpPr>
          <p:spPr>
            <a:xfrm>
              <a:off x="83" y="86"/>
              <a:ext cx="0" cy="0"/>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46" name="Google Shape;46;p3"/>
            <p:cNvSpPr txBox="1"/>
            <p:nvPr/>
          </p:nvSpPr>
          <p:spPr>
            <a:xfrm>
              <a:off x="258" y="171"/>
              <a:ext cx="0" cy="0"/>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47" name="Google Shape;47;p3"/>
            <p:cNvSpPr txBox="1"/>
            <p:nvPr/>
          </p:nvSpPr>
          <p:spPr>
            <a:xfrm>
              <a:off x="173" y="258"/>
              <a:ext cx="0" cy="0"/>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grpSp>
      <p:sp>
        <p:nvSpPr>
          <p:cNvPr id="48" name="Google Shape;48;p3"/>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9pPr>
          </a:lstStyle>
          <a:p/>
        </p:txBody>
      </p:sp>
      <p:sp>
        <p:nvSpPr>
          <p:cNvPr id="49" name="Google Shape;49;p3"/>
          <p:cNvSpPr txBox="1"/>
          <p:nvPr>
            <p:ph idx="1" type="body"/>
          </p:nvPr>
        </p:nvSpPr>
        <p:spPr>
          <a:xfrm>
            <a:off x="457200" y="1981200"/>
            <a:ext cx="8229600" cy="3886200"/>
          </a:xfrm>
          <a:prstGeom prst="rect">
            <a:avLst/>
          </a:prstGeom>
          <a:noFill/>
          <a:ln>
            <a:noFill/>
          </a:ln>
        </p:spPr>
        <p:txBody>
          <a:bodyPr anchorCtr="0" anchor="t" bIns="45700" lIns="91425" spcFirstLastPara="1" rIns="91425" wrap="square" tIns="45700">
            <a:noAutofit/>
          </a:bodyPr>
          <a:lstStyle>
            <a:lvl1pPr indent="-381000" lvl="0" marL="457200" marR="0" rtl="0" algn="l">
              <a:lnSpc>
                <a:spcPct val="100000"/>
              </a:lnSpc>
              <a:spcBef>
                <a:spcPts val="640"/>
              </a:spcBef>
              <a:spcAft>
                <a:spcPts val="0"/>
              </a:spcAft>
              <a:buClr>
                <a:schemeClr val="lt2"/>
              </a:buClr>
              <a:buSzPts val="2400"/>
              <a:buFont typeface="Noto Sans Symbols"/>
              <a:buChar char="■"/>
              <a:defRPr b="0" i="0" sz="3200" u="none" cap="none" strike="noStrike">
                <a:solidFill>
                  <a:schemeClr val="dk1"/>
                </a:solidFill>
                <a:latin typeface="Arial"/>
                <a:ea typeface="Arial"/>
                <a:cs typeface="Arial"/>
                <a:sym typeface="Arial"/>
              </a:defRPr>
            </a:lvl1pPr>
            <a:lvl2pPr indent="-370840" lvl="1" marL="914400" marR="0" rtl="0" algn="l">
              <a:lnSpc>
                <a:spcPct val="100000"/>
              </a:lnSpc>
              <a:spcBef>
                <a:spcPts val="560"/>
              </a:spcBef>
              <a:spcAft>
                <a:spcPts val="0"/>
              </a:spcAft>
              <a:buClr>
                <a:schemeClr val="accent2"/>
              </a:buClr>
              <a:buSzPts val="2240"/>
              <a:buFont typeface="Noto Sans Symbols"/>
              <a:buChar char="◻"/>
              <a:defRPr b="0" i="0" sz="2800" u="none" cap="none" strike="noStrike">
                <a:solidFill>
                  <a:schemeClr val="dk1"/>
                </a:solidFill>
                <a:latin typeface="Arial"/>
                <a:ea typeface="Arial"/>
                <a:cs typeface="Arial"/>
                <a:sym typeface="Arial"/>
              </a:defRPr>
            </a:lvl2pPr>
            <a:lvl3pPr indent="-327660" lvl="2" marL="1371600" marR="0" rtl="0" algn="l">
              <a:lnSpc>
                <a:spcPct val="100000"/>
              </a:lnSpc>
              <a:spcBef>
                <a:spcPts val="480"/>
              </a:spcBef>
              <a:spcAft>
                <a:spcPts val="0"/>
              </a:spcAft>
              <a:buClr>
                <a:schemeClr val="lt2"/>
              </a:buClr>
              <a:buSzPts val="1560"/>
              <a:buFont typeface="Noto Sans Symbols"/>
              <a:buChar char="■"/>
              <a:defRPr b="0" i="0" sz="2400" u="none" cap="none" strike="noStrike">
                <a:solidFill>
                  <a:schemeClr val="dk1"/>
                </a:solidFill>
                <a:latin typeface="Arial"/>
                <a:ea typeface="Arial"/>
                <a:cs typeface="Arial"/>
                <a:sym typeface="Arial"/>
              </a:defRPr>
            </a:lvl3pPr>
            <a:lvl4pPr indent="-317500" lvl="3" marL="1828800" marR="0" rtl="0" algn="l">
              <a:lnSpc>
                <a:spcPct val="100000"/>
              </a:lnSpc>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9pPr>
          </a:lstStyle>
          <a:p/>
        </p:txBody>
      </p:sp>
      <p:sp>
        <p:nvSpPr>
          <p:cNvPr id="50" name="Google Shape;50;p3"/>
          <p:cNvSpPr txBox="1"/>
          <p:nvPr>
            <p:ph idx="10" type="dt"/>
          </p:nvPr>
        </p:nvSpPr>
        <p:spPr>
          <a:xfrm>
            <a:off x="457200" y="6245225"/>
            <a:ext cx="2133600" cy="476100"/>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21" name="Shape 121"/>
        <p:cNvGrpSpPr/>
        <p:nvPr/>
      </p:nvGrpSpPr>
      <p:grpSpPr>
        <a:xfrm>
          <a:off x="0" y="0"/>
          <a:ext cx="0" cy="0"/>
          <a:chOff x="0" y="0"/>
          <a:chExt cx="0" cy="0"/>
        </a:xfrm>
      </p:grpSpPr>
      <p:sp>
        <p:nvSpPr>
          <p:cNvPr id="122" name="Google Shape;122;p1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23" name="Google Shape;123;p15"/>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grpSp>
        <p:nvGrpSpPr>
          <p:cNvPr id="124" name="Google Shape;124;p15"/>
          <p:cNvGrpSpPr/>
          <p:nvPr/>
        </p:nvGrpSpPr>
        <p:grpSpPr>
          <a:xfrm>
            <a:off x="0" y="0"/>
            <a:ext cx="9144000" cy="546100"/>
            <a:chOff x="0" y="0"/>
            <a:chExt cx="5760" cy="344"/>
          </a:xfrm>
        </p:grpSpPr>
        <p:sp>
          <p:nvSpPr>
            <p:cNvPr id="125" name="Google Shape;125;p15"/>
            <p:cNvSpPr/>
            <p:nvPr/>
          </p:nvSpPr>
          <p:spPr>
            <a:xfrm>
              <a:off x="0" y="0"/>
              <a:ext cx="180" cy="336"/>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126" name="Google Shape;126;p15"/>
            <p:cNvSpPr/>
            <p:nvPr/>
          </p:nvSpPr>
          <p:spPr>
            <a:xfrm>
              <a:off x="260" y="85"/>
              <a:ext cx="5500" cy="173"/>
            </a:xfrm>
            <a:prstGeom prst="rect">
              <a:avLst/>
            </a:prstGeom>
            <a:gradFill>
              <a:gsLst>
                <a:gs pos="0">
                  <a:schemeClr val="lt2"/>
                </a:gs>
                <a:gs pos="100000">
                  <a:schemeClr val="lt1"/>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127" name="Google Shape;127;p15"/>
            <p:cNvSpPr/>
            <p:nvPr/>
          </p:nvSpPr>
          <p:spPr>
            <a:xfrm>
              <a:off x="258" y="85"/>
              <a:ext cx="87" cy="89"/>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hlink"/>
                </a:solidFill>
                <a:latin typeface="Arial"/>
                <a:ea typeface="Arial"/>
                <a:cs typeface="Arial"/>
                <a:sym typeface="Arial"/>
              </a:endParaRPr>
            </a:p>
          </p:txBody>
        </p:sp>
        <p:sp>
          <p:nvSpPr>
            <p:cNvPr id="128" name="Google Shape;128;p15"/>
            <p:cNvSpPr/>
            <p:nvPr/>
          </p:nvSpPr>
          <p:spPr>
            <a:xfrm>
              <a:off x="345" y="0"/>
              <a:ext cx="88" cy="87"/>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hlink"/>
                </a:solidFill>
                <a:latin typeface="Arial"/>
                <a:ea typeface="Arial"/>
                <a:cs typeface="Arial"/>
                <a:sym typeface="Arial"/>
              </a:endParaRPr>
            </a:p>
          </p:txBody>
        </p:sp>
        <p:sp>
          <p:nvSpPr>
            <p:cNvPr id="129" name="Google Shape;129;p15"/>
            <p:cNvSpPr/>
            <p:nvPr/>
          </p:nvSpPr>
          <p:spPr>
            <a:xfrm>
              <a:off x="345" y="85"/>
              <a:ext cx="88" cy="89"/>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accent2"/>
                </a:solidFill>
                <a:latin typeface="Arial"/>
                <a:ea typeface="Arial"/>
                <a:cs typeface="Arial"/>
                <a:sym typeface="Arial"/>
              </a:endParaRPr>
            </a:p>
          </p:txBody>
        </p:sp>
        <p:sp>
          <p:nvSpPr>
            <p:cNvPr id="130" name="Google Shape;130;p15"/>
            <p:cNvSpPr/>
            <p:nvPr/>
          </p:nvSpPr>
          <p:spPr>
            <a:xfrm>
              <a:off x="173" y="173"/>
              <a:ext cx="86" cy="87"/>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hlink"/>
                </a:solidFill>
                <a:latin typeface="Arial"/>
                <a:ea typeface="Arial"/>
                <a:cs typeface="Arial"/>
                <a:sym typeface="Arial"/>
              </a:endParaRPr>
            </a:p>
          </p:txBody>
        </p:sp>
        <p:sp>
          <p:nvSpPr>
            <p:cNvPr id="131" name="Google Shape;131;p15"/>
            <p:cNvSpPr/>
            <p:nvPr/>
          </p:nvSpPr>
          <p:spPr>
            <a:xfrm>
              <a:off x="83" y="86"/>
              <a:ext cx="89" cy="87"/>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132" name="Google Shape;132;p15"/>
            <p:cNvSpPr/>
            <p:nvPr/>
          </p:nvSpPr>
          <p:spPr>
            <a:xfrm>
              <a:off x="258" y="171"/>
              <a:ext cx="87" cy="87"/>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accent2"/>
                </a:solidFill>
                <a:latin typeface="Arial"/>
                <a:ea typeface="Arial"/>
                <a:cs typeface="Arial"/>
                <a:sym typeface="Arial"/>
              </a:endParaRPr>
            </a:p>
          </p:txBody>
        </p:sp>
        <p:sp>
          <p:nvSpPr>
            <p:cNvPr id="133" name="Google Shape;133;p15"/>
            <p:cNvSpPr/>
            <p:nvPr/>
          </p:nvSpPr>
          <p:spPr>
            <a:xfrm>
              <a:off x="173" y="258"/>
              <a:ext cx="86" cy="86"/>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accent2"/>
                </a:solidFill>
                <a:latin typeface="Arial"/>
                <a:ea typeface="Arial"/>
                <a:cs typeface="Arial"/>
                <a:sym typeface="Arial"/>
              </a:endParaRPr>
            </a:p>
          </p:txBody>
        </p:sp>
      </p:grpSp>
      <p:sp>
        <p:nvSpPr>
          <p:cNvPr id="134" name="Google Shape;134;p15"/>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9pPr>
          </a:lstStyle>
          <a:p/>
        </p:txBody>
      </p:sp>
      <p:sp>
        <p:nvSpPr>
          <p:cNvPr id="135" name="Google Shape;135;p15"/>
          <p:cNvSpPr txBox="1"/>
          <p:nvPr>
            <p:ph idx="1" type="body"/>
          </p:nvPr>
        </p:nvSpPr>
        <p:spPr>
          <a:xfrm>
            <a:off x="457200" y="1981200"/>
            <a:ext cx="8229600" cy="3886200"/>
          </a:xfrm>
          <a:prstGeom prst="rect">
            <a:avLst/>
          </a:prstGeom>
          <a:noFill/>
          <a:ln>
            <a:noFill/>
          </a:ln>
        </p:spPr>
        <p:txBody>
          <a:bodyPr anchorCtr="0" anchor="t" bIns="45700" lIns="91425" spcFirstLastPara="1" rIns="91425" wrap="square" tIns="45700">
            <a:noAutofit/>
          </a:bodyPr>
          <a:lstStyle>
            <a:lvl1pPr indent="-381000" lvl="0" marL="457200" marR="0" rtl="0" algn="l">
              <a:lnSpc>
                <a:spcPct val="100000"/>
              </a:lnSpc>
              <a:spcBef>
                <a:spcPts val="640"/>
              </a:spcBef>
              <a:spcAft>
                <a:spcPts val="0"/>
              </a:spcAft>
              <a:buClr>
                <a:schemeClr val="lt2"/>
              </a:buClr>
              <a:buSzPts val="2400"/>
              <a:buFont typeface="Noto Sans Symbols"/>
              <a:buChar char="■"/>
              <a:defRPr b="0" i="0" sz="3200" u="none" cap="none" strike="noStrike">
                <a:solidFill>
                  <a:schemeClr val="dk1"/>
                </a:solidFill>
                <a:latin typeface="Arial"/>
                <a:ea typeface="Arial"/>
                <a:cs typeface="Arial"/>
                <a:sym typeface="Arial"/>
              </a:defRPr>
            </a:lvl1pPr>
            <a:lvl2pPr indent="-370840" lvl="1" marL="914400" marR="0" rtl="0" algn="l">
              <a:lnSpc>
                <a:spcPct val="100000"/>
              </a:lnSpc>
              <a:spcBef>
                <a:spcPts val="560"/>
              </a:spcBef>
              <a:spcAft>
                <a:spcPts val="0"/>
              </a:spcAft>
              <a:buClr>
                <a:schemeClr val="accent2"/>
              </a:buClr>
              <a:buSzPts val="2240"/>
              <a:buFont typeface="Noto Sans Symbols"/>
              <a:buChar char="◻"/>
              <a:defRPr b="0" i="0" sz="2800" u="none" cap="none" strike="noStrike">
                <a:solidFill>
                  <a:schemeClr val="dk1"/>
                </a:solidFill>
                <a:latin typeface="Arial"/>
                <a:ea typeface="Arial"/>
                <a:cs typeface="Arial"/>
                <a:sym typeface="Arial"/>
              </a:defRPr>
            </a:lvl2pPr>
            <a:lvl3pPr indent="-327660" lvl="2" marL="1371600" marR="0" rtl="0" algn="l">
              <a:lnSpc>
                <a:spcPct val="100000"/>
              </a:lnSpc>
              <a:spcBef>
                <a:spcPts val="480"/>
              </a:spcBef>
              <a:spcAft>
                <a:spcPts val="0"/>
              </a:spcAft>
              <a:buClr>
                <a:schemeClr val="lt2"/>
              </a:buClr>
              <a:buSzPts val="1560"/>
              <a:buFont typeface="Noto Sans Symbols"/>
              <a:buChar char="■"/>
              <a:defRPr b="0" i="0" sz="2400" u="none" cap="none" strike="noStrike">
                <a:solidFill>
                  <a:schemeClr val="dk1"/>
                </a:solidFill>
                <a:latin typeface="Arial"/>
                <a:ea typeface="Arial"/>
                <a:cs typeface="Arial"/>
                <a:sym typeface="Arial"/>
              </a:defRPr>
            </a:lvl3pPr>
            <a:lvl4pPr indent="-317500" lvl="3" marL="1828800" marR="0" rtl="0" algn="l">
              <a:lnSpc>
                <a:spcPct val="100000"/>
              </a:lnSpc>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9pPr>
          </a:lstStyle>
          <a:p/>
        </p:txBody>
      </p:sp>
      <p:sp>
        <p:nvSpPr>
          <p:cNvPr id="136" name="Google Shape;136;p15"/>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7" name="Shape 227"/>
        <p:cNvGrpSpPr/>
        <p:nvPr/>
      </p:nvGrpSpPr>
      <p:grpSpPr>
        <a:xfrm>
          <a:off x="0" y="0"/>
          <a:ext cx="0" cy="0"/>
          <a:chOff x="0" y="0"/>
          <a:chExt cx="0" cy="0"/>
        </a:xfrm>
      </p:grpSpPr>
      <p:sp>
        <p:nvSpPr>
          <p:cNvPr id="228" name="Google Shape;228;p2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29" name="Google Shape;229;p28"/>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a:p>
        </p:txBody>
      </p:sp>
      <p:grpSp>
        <p:nvGrpSpPr>
          <p:cNvPr id="230" name="Google Shape;230;p28"/>
          <p:cNvGrpSpPr/>
          <p:nvPr/>
        </p:nvGrpSpPr>
        <p:grpSpPr>
          <a:xfrm>
            <a:off x="0" y="0"/>
            <a:ext cx="9144000" cy="546100"/>
            <a:chOff x="0" y="0"/>
            <a:chExt cx="5760" cy="344"/>
          </a:xfrm>
        </p:grpSpPr>
        <p:sp>
          <p:nvSpPr>
            <p:cNvPr id="231" name="Google Shape;231;p28"/>
            <p:cNvSpPr/>
            <p:nvPr/>
          </p:nvSpPr>
          <p:spPr>
            <a:xfrm>
              <a:off x="0" y="0"/>
              <a:ext cx="180" cy="336"/>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32" name="Google Shape;232;p28"/>
            <p:cNvSpPr/>
            <p:nvPr/>
          </p:nvSpPr>
          <p:spPr>
            <a:xfrm>
              <a:off x="260" y="85"/>
              <a:ext cx="5500" cy="173"/>
            </a:xfrm>
            <a:prstGeom prst="rect">
              <a:avLst/>
            </a:prstGeom>
            <a:gradFill>
              <a:gsLst>
                <a:gs pos="0">
                  <a:schemeClr val="lt2"/>
                </a:gs>
                <a:gs pos="100000">
                  <a:schemeClr val="lt1"/>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33" name="Google Shape;233;p28"/>
            <p:cNvSpPr/>
            <p:nvPr/>
          </p:nvSpPr>
          <p:spPr>
            <a:xfrm>
              <a:off x="258" y="85"/>
              <a:ext cx="87" cy="89"/>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hlink"/>
                </a:solidFill>
                <a:latin typeface="Arial"/>
                <a:ea typeface="Arial"/>
                <a:cs typeface="Arial"/>
                <a:sym typeface="Arial"/>
              </a:endParaRPr>
            </a:p>
          </p:txBody>
        </p:sp>
        <p:sp>
          <p:nvSpPr>
            <p:cNvPr id="234" name="Google Shape;234;p28"/>
            <p:cNvSpPr/>
            <p:nvPr/>
          </p:nvSpPr>
          <p:spPr>
            <a:xfrm>
              <a:off x="345" y="0"/>
              <a:ext cx="88" cy="87"/>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hlink"/>
                </a:solidFill>
                <a:latin typeface="Arial"/>
                <a:ea typeface="Arial"/>
                <a:cs typeface="Arial"/>
                <a:sym typeface="Arial"/>
              </a:endParaRPr>
            </a:p>
          </p:txBody>
        </p:sp>
        <p:sp>
          <p:nvSpPr>
            <p:cNvPr id="235" name="Google Shape;235;p28"/>
            <p:cNvSpPr/>
            <p:nvPr/>
          </p:nvSpPr>
          <p:spPr>
            <a:xfrm>
              <a:off x="345" y="85"/>
              <a:ext cx="88" cy="89"/>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accent2"/>
                </a:solidFill>
                <a:latin typeface="Arial"/>
                <a:ea typeface="Arial"/>
                <a:cs typeface="Arial"/>
                <a:sym typeface="Arial"/>
              </a:endParaRPr>
            </a:p>
          </p:txBody>
        </p:sp>
        <p:sp>
          <p:nvSpPr>
            <p:cNvPr id="236" name="Google Shape;236;p28"/>
            <p:cNvSpPr/>
            <p:nvPr/>
          </p:nvSpPr>
          <p:spPr>
            <a:xfrm>
              <a:off x="173" y="173"/>
              <a:ext cx="86" cy="87"/>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hlink"/>
                </a:solidFill>
                <a:latin typeface="Arial"/>
                <a:ea typeface="Arial"/>
                <a:cs typeface="Arial"/>
                <a:sym typeface="Arial"/>
              </a:endParaRPr>
            </a:p>
          </p:txBody>
        </p:sp>
        <p:sp>
          <p:nvSpPr>
            <p:cNvPr id="237" name="Google Shape;237;p28"/>
            <p:cNvSpPr/>
            <p:nvPr/>
          </p:nvSpPr>
          <p:spPr>
            <a:xfrm>
              <a:off x="83" y="86"/>
              <a:ext cx="89" cy="87"/>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imes New Roman"/>
                <a:ea typeface="Times New Roman"/>
                <a:cs typeface="Times New Roman"/>
                <a:sym typeface="Times New Roman"/>
              </a:endParaRPr>
            </a:p>
          </p:txBody>
        </p:sp>
        <p:sp>
          <p:nvSpPr>
            <p:cNvPr id="238" name="Google Shape;238;p28"/>
            <p:cNvSpPr/>
            <p:nvPr/>
          </p:nvSpPr>
          <p:spPr>
            <a:xfrm>
              <a:off x="258" y="171"/>
              <a:ext cx="87" cy="87"/>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accent2"/>
                </a:solidFill>
                <a:latin typeface="Arial"/>
                <a:ea typeface="Arial"/>
                <a:cs typeface="Arial"/>
                <a:sym typeface="Arial"/>
              </a:endParaRPr>
            </a:p>
          </p:txBody>
        </p:sp>
        <p:sp>
          <p:nvSpPr>
            <p:cNvPr id="239" name="Google Shape;239;p28"/>
            <p:cNvSpPr/>
            <p:nvPr/>
          </p:nvSpPr>
          <p:spPr>
            <a:xfrm>
              <a:off x="173" y="258"/>
              <a:ext cx="86" cy="86"/>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accent2"/>
                </a:solidFill>
                <a:latin typeface="Arial"/>
                <a:ea typeface="Arial"/>
                <a:cs typeface="Arial"/>
                <a:sym typeface="Arial"/>
              </a:endParaRPr>
            </a:p>
          </p:txBody>
        </p:sp>
      </p:grpSp>
      <p:sp>
        <p:nvSpPr>
          <p:cNvPr id="240" name="Google Shape;240;p28"/>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9pPr>
          </a:lstStyle>
          <a:p/>
        </p:txBody>
      </p:sp>
      <p:sp>
        <p:nvSpPr>
          <p:cNvPr id="241" name="Google Shape;241;p28"/>
          <p:cNvSpPr txBox="1"/>
          <p:nvPr>
            <p:ph idx="1" type="body"/>
          </p:nvPr>
        </p:nvSpPr>
        <p:spPr>
          <a:xfrm>
            <a:off x="457200" y="1981200"/>
            <a:ext cx="8229600" cy="3886200"/>
          </a:xfrm>
          <a:prstGeom prst="rect">
            <a:avLst/>
          </a:prstGeom>
          <a:noFill/>
          <a:ln>
            <a:noFill/>
          </a:ln>
        </p:spPr>
        <p:txBody>
          <a:bodyPr anchorCtr="0" anchor="t" bIns="45700" lIns="91425" spcFirstLastPara="1" rIns="91425" wrap="square" tIns="45700">
            <a:noAutofit/>
          </a:bodyPr>
          <a:lstStyle>
            <a:lvl1pPr indent="-381000" lvl="0" marL="457200" marR="0" rtl="0" algn="l">
              <a:lnSpc>
                <a:spcPct val="100000"/>
              </a:lnSpc>
              <a:spcBef>
                <a:spcPts val="640"/>
              </a:spcBef>
              <a:spcAft>
                <a:spcPts val="0"/>
              </a:spcAft>
              <a:buClr>
                <a:schemeClr val="lt2"/>
              </a:buClr>
              <a:buSzPts val="2400"/>
              <a:buFont typeface="Noto Sans Symbols"/>
              <a:buChar char="■"/>
              <a:defRPr b="0" i="0" sz="3200" u="none" cap="none" strike="noStrike">
                <a:solidFill>
                  <a:schemeClr val="dk1"/>
                </a:solidFill>
                <a:latin typeface="Arial"/>
                <a:ea typeface="Arial"/>
                <a:cs typeface="Arial"/>
                <a:sym typeface="Arial"/>
              </a:defRPr>
            </a:lvl1pPr>
            <a:lvl2pPr indent="-370840" lvl="1" marL="914400" marR="0" rtl="0" algn="l">
              <a:lnSpc>
                <a:spcPct val="100000"/>
              </a:lnSpc>
              <a:spcBef>
                <a:spcPts val="560"/>
              </a:spcBef>
              <a:spcAft>
                <a:spcPts val="0"/>
              </a:spcAft>
              <a:buClr>
                <a:schemeClr val="accent2"/>
              </a:buClr>
              <a:buSzPts val="2240"/>
              <a:buFont typeface="Noto Sans Symbols"/>
              <a:buChar char="◻"/>
              <a:defRPr b="0" i="0" sz="2800" u="none" cap="none" strike="noStrike">
                <a:solidFill>
                  <a:schemeClr val="dk1"/>
                </a:solidFill>
                <a:latin typeface="Arial"/>
                <a:ea typeface="Arial"/>
                <a:cs typeface="Arial"/>
                <a:sym typeface="Arial"/>
              </a:defRPr>
            </a:lvl2pPr>
            <a:lvl3pPr indent="-327660" lvl="2" marL="1371600" marR="0" rtl="0" algn="l">
              <a:lnSpc>
                <a:spcPct val="100000"/>
              </a:lnSpc>
              <a:spcBef>
                <a:spcPts val="480"/>
              </a:spcBef>
              <a:spcAft>
                <a:spcPts val="0"/>
              </a:spcAft>
              <a:buClr>
                <a:schemeClr val="lt2"/>
              </a:buClr>
              <a:buSzPts val="1560"/>
              <a:buFont typeface="Noto Sans Symbols"/>
              <a:buChar char="■"/>
              <a:defRPr b="0" i="0" sz="2400" u="none" cap="none" strike="noStrike">
                <a:solidFill>
                  <a:schemeClr val="dk1"/>
                </a:solidFill>
                <a:latin typeface="Arial"/>
                <a:ea typeface="Arial"/>
                <a:cs typeface="Arial"/>
                <a:sym typeface="Arial"/>
              </a:defRPr>
            </a:lvl3pPr>
            <a:lvl4pPr indent="-317500" lvl="3" marL="1828800" marR="0" rtl="0" algn="l">
              <a:lnSpc>
                <a:spcPct val="100000"/>
              </a:lnSpc>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9pPr>
          </a:lstStyle>
          <a:p/>
        </p:txBody>
      </p:sp>
      <p:sp>
        <p:nvSpPr>
          <p:cNvPr id="242" name="Google Shape;242;p2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9" name="Shape 329"/>
        <p:cNvGrpSpPr/>
        <p:nvPr/>
      </p:nvGrpSpPr>
      <p:grpSpPr>
        <a:xfrm>
          <a:off x="0" y="0"/>
          <a:ext cx="0" cy="0"/>
          <a:chOff x="0" y="0"/>
          <a:chExt cx="0" cy="0"/>
        </a:xfrm>
      </p:grpSpPr>
      <p:grpSp>
        <p:nvGrpSpPr>
          <p:cNvPr id="330" name="Google Shape;330;p40"/>
          <p:cNvGrpSpPr/>
          <p:nvPr/>
        </p:nvGrpSpPr>
        <p:grpSpPr>
          <a:xfrm>
            <a:off x="0" y="0"/>
            <a:ext cx="9144087" cy="6858000"/>
            <a:chOff x="0" y="0"/>
            <a:chExt cx="9144087" cy="6858000"/>
          </a:xfrm>
        </p:grpSpPr>
        <p:sp>
          <p:nvSpPr>
            <p:cNvPr id="331" name="Google Shape;331;p40"/>
            <p:cNvSpPr txBox="1"/>
            <p:nvPr/>
          </p:nvSpPr>
          <p:spPr>
            <a:xfrm>
              <a:off x="0" y="0"/>
              <a:ext cx="3505200" cy="6858000"/>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332" name="Google Shape;332;p40"/>
            <p:cNvSpPr txBox="1"/>
            <p:nvPr/>
          </p:nvSpPr>
          <p:spPr>
            <a:xfrm>
              <a:off x="1716087" y="1690687"/>
              <a:ext cx="7428000" cy="2533800"/>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grpSp>
          <p:nvGrpSpPr>
            <p:cNvPr id="333" name="Google Shape;333;p40"/>
            <p:cNvGrpSpPr/>
            <p:nvPr/>
          </p:nvGrpSpPr>
          <p:grpSpPr>
            <a:xfrm>
              <a:off x="0" y="1066800"/>
              <a:ext cx="2867137" cy="3157587"/>
              <a:chOff x="0" y="1066800"/>
              <a:chExt cx="2867137" cy="3157587"/>
            </a:xfrm>
          </p:grpSpPr>
          <p:sp>
            <p:nvSpPr>
              <p:cNvPr id="334" name="Google Shape;334;p40"/>
              <p:cNvSpPr txBox="1"/>
              <p:nvPr/>
            </p:nvSpPr>
            <p:spPr>
              <a:xfrm>
                <a:off x="573087" y="3582987"/>
                <a:ext cx="576300" cy="641400"/>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335" name="Google Shape;335;p40"/>
              <p:cNvSpPr txBox="1"/>
              <p:nvPr/>
            </p:nvSpPr>
            <p:spPr>
              <a:xfrm>
                <a:off x="1716087" y="1690687"/>
                <a:ext cx="574800" cy="642900"/>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336" name="Google Shape;336;p40"/>
              <p:cNvSpPr txBox="1"/>
              <p:nvPr/>
            </p:nvSpPr>
            <p:spPr>
              <a:xfrm>
                <a:off x="2281237" y="1066800"/>
                <a:ext cx="585900" cy="635100"/>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337" name="Google Shape;337;p40"/>
              <p:cNvSpPr txBox="1"/>
              <p:nvPr/>
            </p:nvSpPr>
            <p:spPr>
              <a:xfrm>
                <a:off x="1141412" y="3582987"/>
                <a:ext cx="584100" cy="641400"/>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338" name="Google Shape;338;p40"/>
              <p:cNvSpPr txBox="1"/>
              <p:nvPr/>
            </p:nvSpPr>
            <p:spPr>
              <a:xfrm>
                <a:off x="2281237" y="1690687"/>
                <a:ext cx="585900" cy="642900"/>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339" name="Google Shape;339;p40"/>
              <p:cNvSpPr txBox="1"/>
              <p:nvPr/>
            </p:nvSpPr>
            <p:spPr>
              <a:xfrm>
                <a:off x="1141412" y="2324100"/>
                <a:ext cx="584100" cy="633300"/>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340" name="Google Shape;340;p40"/>
              <p:cNvSpPr txBox="1"/>
              <p:nvPr/>
            </p:nvSpPr>
            <p:spPr>
              <a:xfrm>
                <a:off x="0" y="2324100"/>
                <a:ext cx="582600" cy="633300"/>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341" name="Google Shape;341;p40"/>
              <p:cNvSpPr txBox="1"/>
              <p:nvPr/>
            </p:nvSpPr>
            <p:spPr>
              <a:xfrm>
                <a:off x="1716087" y="2324100"/>
                <a:ext cx="574800" cy="633300"/>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342" name="Google Shape;342;p40"/>
              <p:cNvSpPr txBox="1"/>
              <p:nvPr/>
            </p:nvSpPr>
            <p:spPr>
              <a:xfrm>
                <a:off x="573087" y="2947987"/>
                <a:ext cx="576300" cy="644400"/>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343" name="Google Shape;343;p40"/>
              <p:cNvSpPr txBox="1"/>
              <p:nvPr/>
            </p:nvSpPr>
            <p:spPr>
              <a:xfrm>
                <a:off x="1141412" y="2947987"/>
                <a:ext cx="584100" cy="644400"/>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grpSp>
      </p:grpSp>
      <p:sp>
        <p:nvSpPr>
          <p:cNvPr id="344" name="Google Shape;344;p40"/>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9pPr>
          </a:lstStyle>
          <a:p/>
        </p:txBody>
      </p:sp>
      <p:sp>
        <p:nvSpPr>
          <p:cNvPr id="345" name="Google Shape;345;p40"/>
          <p:cNvSpPr txBox="1"/>
          <p:nvPr>
            <p:ph idx="1" type="body"/>
          </p:nvPr>
        </p:nvSpPr>
        <p:spPr>
          <a:xfrm>
            <a:off x="457200" y="1981200"/>
            <a:ext cx="8229600" cy="3886200"/>
          </a:xfrm>
          <a:prstGeom prst="rect">
            <a:avLst/>
          </a:prstGeom>
          <a:noFill/>
          <a:ln>
            <a:noFill/>
          </a:ln>
        </p:spPr>
        <p:txBody>
          <a:bodyPr anchorCtr="0" anchor="t" bIns="45700" lIns="91425" spcFirstLastPara="1" rIns="91425" wrap="square" tIns="45700">
            <a:noAutofit/>
          </a:bodyPr>
          <a:lstStyle>
            <a:lvl1pPr indent="-381000" lvl="0" marL="457200" marR="0" rtl="0" algn="l">
              <a:lnSpc>
                <a:spcPct val="100000"/>
              </a:lnSpc>
              <a:spcBef>
                <a:spcPts val="640"/>
              </a:spcBef>
              <a:spcAft>
                <a:spcPts val="0"/>
              </a:spcAft>
              <a:buClr>
                <a:schemeClr val="lt2"/>
              </a:buClr>
              <a:buSzPts val="2400"/>
              <a:buFont typeface="Noto Sans Symbols"/>
              <a:buChar char="■"/>
              <a:defRPr b="0" i="0" sz="3200" u="none" cap="none" strike="noStrike">
                <a:solidFill>
                  <a:schemeClr val="dk1"/>
                </a:solidFill>
                <a:latin typeface="Arial"/>
                <a:ea typeface="Arial"/>
                <a:cs typeface="Arial"/>
                <a:sym typeface="Arial"/>
              </a:defRPr>
            </a:lvl1pPr>
            <a:lvl2pPr indent="-370840" lvl="1" marL="914400" marR="0" rtl="0" algn="l">
              <a:lnSpc>
                <a:spcPct val="100000"/>
              </a:lnSpc>
              <a:spcBef>
                <a:spcPts val="560"/>
              </a:spcBef>
              <a:spcAft>
                <a:spcPts val="0"/>
              </a:spcAft>
              <a:buClr>
                <a:schemeClr val="accent2"/>
              </a:buClr>
              <a:buSzPts val="2240"/>
              <a:buFont typeface="Noto Sans Symbols"/>
              <a:buChar char="◻"/>
              <a:defRPr b="0" i="0" sz="2800" u="none" cap="none" strike="noStrike">
                <a:solidFill>
                  <a:schemeClr val="dk1"/>
                </a:solidFill>
                <a:latin typeface="Arial"/>
                <a:ea typeface="Arial"/>
                <a:cs typeface="Arial"/>
                <a:sym typeface="Arial"/>
              </a:defRPr>
            </a:lvl2pPr>
            <a:lvl3pPr indent="-327660" lvl="2" marL="1371600" marR="0" rtl="0" algn="l">
              <a:lnSpc>
                <a:spcPct val="100000"/>
              </a:lnSpc>
              <a:spcBef>
                <a:spcPts val="480"/>
              </a:spcBef>
              <a:spcAft>
                <a:spcPts val="0"/>
              </a:spcAft>
              <a:buClr>
                <a:schemeClr val="lt2"/>
              </a:buClr>
              <a:buSzPts val="1560"/>
              <a:buFont typeface="Noto Sans Symbols"/>
              <a:buChar char="■"/>
              <a:defRPr b="0" i="0" sz="2400" u="none" cap="none" strike="noStrike">
                <a:solidFill>
                  <a:schemeClr val="dk1"/>
                </a:solidFill>
                <a:latin typeface="Arial"/>
                <a:ea typeface="Arial"/>
                <a:cs typeface="Arial"/>
                <a:sym typeface="Arial"/>
              </a:defRPr>
            </a:lvl3pPr>
            <a:lvl4pPr indent="-317500" lvl="3" marL="1828800" marR="0" rtl="0" algn="l">
              <a:lnSpc>
                <a:spcPct val="100000"/>
              </a:lnSpc>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9pPr>
          </a:lstStyle>
          <a:p/>
        </p:txBody>
      </p:sp>
      <p:sp>
        <p:nvSpPr>
          <p:cNvPr id="346" name="Google Shape;346;p40"/>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9pPr>
          </a:lstStyle>
          <a:p/>
        </p:txBody>
      </p:sp>
      <p:sp>
        <p:nvSpPr>
          <p:cNvPr id="347" name="Google Shape;347;p4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9pPr>
          </a:lstStyle>
          <a:p/>
        </p:txBody>
      </p:sp>
      <p:sp>
        <p:nvSpPr>
          <p:cNvPr id="348" name="Google Shape;348;p40"/>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sz="1400">
              <a:solidFill>
                <a:srgbClr val="000000"/>
              </a:solidFill>
            </a:endParaRPr>
          </a:p>
        </p:txBody>
      </p:sp>
    </p:spTree>
  </p:cSld>
  <p:clrMap accent1="accent1" accent2="accent2" accent3="accent3" accent4="accent4" accent5="accent5" accent6="accent6" bg1="lt1" bg2="dk2" tx1="dk1" tx2="lt2" folHlink="folHlink" hlink="hlink"/>
  <p:sldLayoutIdLst>
    <p:sldLayoutId id="2147483683"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5" name="Shape 355"/>
        <p:cNvGrpSpPr/>
        <p:nvPr/>
      </p:nvGrpSpPr>
      <p:grpSpPr>
        <a:xfrm>
          <a:off x="0" y="0"/>
          <a:ext cx="0" cy="0"/>
          <a:chOff x="0" y="0"/>
          <a:chExt cx="0" cy="0"/>
        </a:xfrm>
      </p:grpSpPr>
      <p:sp>
        <p:nvSpPr>
          <p:cNvPr id="356" name="Google Shape;356;p4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9pPr>
          </a:lstStyle>
          <a:p/>
        </p:txBody>
      </p:sp>
      <p:sp>
        <p:nvSpPr>
          <p:cNvPr id="357" name="Google Shape;357;p42"/>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sz="1400">
              <a:solidFill>
                <a:srgbClr val="000000"/>
              </a:solidFill>
            </a:endParaRPr>
          </a:p>
        </p:txBody>
      </p:sp>
      <p:grpSp>
        <p:nvGrpSpPr>
          <p:cNvPr id="358" name="Google Shape;358;p42"/>
          <p:cNvGrpSpPr/>
          <p:nvPr/>
        </p:nvGrpSpPr>
        <p:grpSpPr>
          <a:xfrm>
            <a:off x="0" y="0"/>
            <a:ext cx="9143950" cy="546075"/>
            <a:chOff x="0" y="0"/>
            <a:chExt cx="9143950" cy="546075"/>
          </a:xfrm>
        </p:grpSpPr>
        <p:sp>
          <p:nvSpPr>
            <p:cNvPr id="359" name="Google Shape;359;p42"/>
            <p:cNvSpPr txBox="1"/>
            <p:nvPr/>
          </p:nvSpPr>
          <p:spPr>
            <a:xfrm>
              <a:off x="0" y="0"/>
              <a:ext cx="285900" cy="533400"/>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360" name="Google Shape;360;p42"/>
            <p:cNvSpPr txBox="1"/>
            <p:nvPr/>
          </p:nvSpPr>
          <p:spPr>
            <a:xfrm>
              <a:off x="412750" y="134937"/>
              <a:ext cx="8731200" cy="274500"/>
            </a:xfrm>
            <a:prstGeom prst="rect">
              <a:avLst/>
            </a:prstGeom>
            <a:gradFill>
              <a:gsLst>
                <a:gs pos="0">
                  <a:schemeClr val="lt2"/>
                </a:gs>
                <a:gs pos="100000">
                  <a:schemeClr val="lt1"/>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361" name="Google Shape;361;p42"/>
            <p:cNvSpPr txBox="1"/>
            <p:nvPr/>
          </p:nvSpPr>
          <p:spPr>
            <a:xfrm>
              <a:off x="409575" y="134937"/>
              <a:ext cx="138000" cy="141300"/>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362" name="Google Shape;362;p42"/>
            <p:cNvSpPr txBox="1"/>
            <p:nvPr/>
          </p:nvSpPr>
          <p:spPr>
            <a:xfrm>
              <a:off x="547687" y="0"/>
              <a:ext cx="139800" cy="138000"/>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363" name="Google Shape;363;p42"/>
            <p:cNvSpPr txBox="1"/>
            <p:nvPr/>
          </p:nvSpPr>
          <p:spPr>
            <a:xfrm>
              <a:off x="547687" y="134937"/>
              <a:ext cx="139800" cy="141300"/>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364" name="Google Shape;364;p42"/>
            <p:cNvSpPr txBox="1"/>
            <p:nvPr/>
          </p:nvSpPr>
          <p:spPr>
            <a:xfrm>
              <a:off x="274637" y="274637"/>
              <a:ext cx="136500" cy="138000"/>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365" name="Google Shape;365;p42"/>
            <p:cNvSpPr txBox="1"/>
            <p:nvPr/>
          </p:nvSpPr>
          <p:spPr>
            <a:xfrm>
              <a:off x="131762" y="136525"/>
              <a:ext cx="141300" cy="138000"/>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366" name="Google Shape;366;p42"/>
            <p:cNvSpPr txBox="1"/>
            <p:nvPr/>
          </p:nvSpPr>
          <p:spPr>
            <a:xfrm>
              <a:off x="409575" y="271462"/>
              <a:ext cx="138000" cy="138000"/>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367" name="Google Shape;367;p42"/>
            <p:cNvSpPr txBox="1"/>
            <p:nvPr/>
          </p:nvSpPr>
          <p:spPr>
            <a:xfrm>
              <a:off x="274637" y="409575"/>
              <a:ext cx="136500" cy="136500"/>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grpSp>
      <p:sp>
        <p:nvSpPr>
          <p:cNvPr id="368" name="Google Shape;368;p42"/>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9pPr>
          </a:lstStyle>
          <a:p/>
        </p:txBody>
      </p:sp>
      <p:sp>
        <p:nvSpPr>
          <p:cNvPr id="369" name="Google Shape;369;p42"/>
          <p:cNvSpPr txBox="1"/>
          <p:nvPr>
            <p:ph idx="1" type="body"/>
          </p:nvPr>
        </p:nvSpPr>
        <p:spPr>
          <a:xfrm>
            <a:off x="457200" y="1981200"/>
            <a:ext cx="8229600" cy="3886200"/>
          </a:xfrm>
          <a:prstGeom prst="rect">
            <a:avLst/>
          </a:prstGeom>
          <a:noFill/>
          <a:ln>
            <a:noFill/>
          </a:ln>
        </p:spPr>
        <p:txBody>
          <a:bodyPr anchorCtr="0" anchor="t" bIns="45700" lIns="91425" spcFirstLastPara="1" rIns="91425" wrap="square" tIns="45700">
            <a:noAutofit/>
          </a:bodyPr>
          <a:lstStyle>
            <a:lvl1pPr indent="-381000" lvl="0" marL="457200" marR="0" rtl="0" algn="l">
              <a:lnSpc>
                <a:spcPct val="100000"/>
              </a:lnSpc>
              <a:spcBef>
                <a:spcPts val="640"/>
              </a:spcBef>
              <a:spcAft>
                <a:spcPts val="0"/>
              </a:spcAft>
              <a:buClr>
                <a:schemeClr val="lt2"/>
              </a:buClr>
              <a:buSzPts val="2400"/>
              <a:buFont typeface="Noto Sans Symbols"/>
              <a:buChar char="■"/>
              <a:defRPr b="0" i="0" sz="3200" u="none" cap="none" strike="noStrike">
                <a:solidFill>
                  <a:schemeClr val="dk1"/>
                </a:solidFill>
                <a:latin typeface="Arial"/>
                <a:ea typeface="Arial"/>
                <a:cs typeface="Arial"/>
                <a:sym typeface="Arial"/>
              </a:defRPr>
            </a:lvl1pPr>
            <a:lvl2pPr indent="-370840" lvl="1" marL="914400" marR="0" rtl="0" algn="l">
              <a:lnSpc>
                <a:spcPct val="100000"/>
              </a:lnSpc>
              <a:spcBef>
                <a:spcPts val="560"/>
              </a:spcBef>
              <a:spcAft>
                <a:spcPts val="0"/>
              </a:spcAft>
              <a:buClr>
                <a:schemeClr val="accent2"/>
              </a:buClr>
              <a:buSzPts val="2240"/>
              <a:buFont typeface="Noto Sans Symbols"/>
              <a:buChar char="◻"/>
              <a:defRPr b="0" i="0" sz="2800" u="none" cap="none" strike="noStrike">
                <a:solidFill>
                  <a:schemeClr val="dk1"/>
                </a:solidFill>
                <a:latin typeface="Arial"/>
                <a:ea typeface="Arial"/>
                <a:cs typeface="Arial"/>
                <a:sym typeface="Arial"/>
              </a:defRPr>
            </a:lvl2pPr>
            <a:lvl3pPr indent="-327660" lvl="2" marL="1371600" marR="0" rtl="0" algn="l">
              <a:lnSpc>
                <a:spcPct val="100000"/>
              </a:lnSpc>
              <a:spcBef>
                <a:spcPts val="480"/>
              </a:spcBef>
              <a:spcAft>
                <a:spcPts val="0"/>
              </a:spcAft>
              <a:buClr>
                <a:schemeClr val="lt2"/>
              </a:buClr>
              <a:buSzPts val="1560"/>
              <a:buFont typeface="Noto Sans Symbols"/>
              <a:buChar char="■"/>
              <a:defRPr b="0" i="0" sz="2400" u="none" cap="none" strike="noStrike">
                <a:solidFill>
                  <a:schemeClr val="dk1"/>
                </a:solidFill>
                <a:latin typeface="Arial"/>
                <a:ea typeface="Arial"/>
                <a:cs typeface="Arial"/>
                <a:sym typeface="Arial"/>
              </a:defRPr>
            </a:lvl3pPr>
            <a:lvl4pPr indent="-317500" lvl="3" marL="1828800" marR="0" rtl="0" algn="l">
              <a:lnSpc>
                <a:spcPct val="100000"/>
              </a:lnSpc>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9pPr>
          </a:lstStyle>
          <a:p/>
        </p:txBody>
      </p:sp>
      <p:sp>
        <p:nvSpPr>
          <p:cNvPr id="370" name="Google Shape;370;p42"/>
          <p:cNvSpPr txBox="1"/>
          <p:nvPr>
            <p:ph idx="10" type="dt"/>
          </p:nvPr>
        </p:nvSpPr>
        <p:spPr>
          <a:xfrm>
            <a:off x="457200" y="6245225"/>
            <a:ext cx="2133600" cy="476100"/>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1" name="Shape 441"/>
        <p:cNvGrpSpPr/>
        <p:nvPr/>
      </p:nvGrpSpPr>
      <p:grpSpPr>
        <a:xfrm>
          <a:off x="0" y="0"/>
          <a:ext cx="0" cy="0"/>
          <a:chOff x="0" y="0"/>
          <a:chExt cx="0" cy="0"/>
        </a:xfrm>
      </p:grpSpPr>
      <p:sp>
        <p:nvSpPr>
          <p:cNvPr id="442" name="Google Shape;442;p5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9pPr>
          </a:lstStyle>
          <a:p/>
        </p:txBody>
      </p:sp>
      <p:sp>
        <p:nvSpPr>
          <p:cNvPr id="443" name="Google Shape;443;p54"/>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1pPr>
            <a:lvl2pPr indent="0" lvl="1"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2pPr>
            <a:lvl3pPr indent="0" lvl="2"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3pPr>
            <a:lvl4pPr indent="0" lvl="3"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4pPr>
            <a:lvl5pPr indent="0" lvl="4"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5pPr>
            <a:lvl6pPr indent="0" lvl="5"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6pPr>
            <a:lvl7pPr indent="0" lvl="6"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7pPr>
            <a:lvl8pPr indent="0" lvl="7"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8pPr>
            <a:lvl9pPr indent="0" lvl="8"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sz="1400">
              <a:solidFill>
                <a:srgbClr val="000000"/>
              </a:solidFill>
              <a:latin typeface="Arial"/>
              <a:ea typeface="Arial"/>
              <a:cs typeface="Arial"/>
              <a:sym typeface="Arial"/>
            </a:endParaRPr>
          </a:p>
        </p:txBody>
      </p:sp>
      <p:grpSp>
        <p:nvGrpSpPr>
          <p:cNvPr id="444" name="Google Shape;444;p54"/>
          <p:cNvGrpSpPr/>
          <p:nvPr/>
        </p:nvGrpSpPr>
        <p:grpSpPr>
          <a:xfrm>
            <a:off x="0" y="0"/>
            <a:ext cx="8985250" cy="611188"/>
            <a:chOff x="0" y="0"/>
            <a:chExt cx="5660" cy="385"/>
          </a:xfrm>
        </p:grpSpPr>
        <p:sp>
          <p:nvSpPr>
            <p:cNvPr id="445" name="Google Shape;445;p54"/>
            <p:cNvSpPr txBox="1"/>
            <p:nvPr/>
          </p:nvSpPr>
          <p:spPr>
            <a:xfrm>
              <a:off x="0" y="0"/>
              <a:ext cx="300" cy="300"/>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446" name="Google Shape;446;p54"/>
            <p:cNvSpPr txBox="1"/>
            <p:nvPr/>
          </p:nvSpPr>
          <p:spPr>
            <a:xfrm>
              <a:off x="260" y="85"/>
              <a:ext cx="5400" cy="300"/>
            </a:xfrm>
            <a:prstGeom prst="rect">
              <a:avLst/>
            </a:prstGeom>
            <a:gradFill>
              <a:gsLst>
                <a:gs pos="0">
                  <a:schemeClr val="lt2"/>
                </a:gs>
                <a:gs pos="100000">
                  <a:schemeClr val="lt1"/>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447" name="Google Shape;447;p54"/>
            <p:cNvSpPr txBox="1"/>
            <p:nvPr/>
          </p:nvSpPr>
          <p:spPr>
            <a:xfrm>
              <a:off x="258" y="85"/>
              <a:ext cx="0" cy="0"/>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448" name="Google Shape;448;p54"/>
            <p:cNvSpPr txBox="1"/>
            <p:nvPr/>
          </p:nvSpPr>
          <p:spPr>
            <a:xfrm>
              <a:off x="345" y="0"/>
              <a:ext cx="0" cy="0"/>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449" name="Google Shape;449;p54"/>
            <p:cNvSpPr txBox="1"/>
            <p:nvPr/>
          </p:nvSpPr>
          <p:spPr>
            <a:xfrm>
              <a:off x="345" y="85"/>
              <a:ext cx="0" cy="0"/>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450" name="Google Shape;450;p54"/>
            <p:cNvSpPr txBox="1"/>
            <p:nvPr/>
          </p:nvSpPr>
          <p:spPr>
            <a:xfrm>
              <a:off x="173" y="173"/>
              <a:ext cx="0" cy="0"/>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451" name="Google Shape;451;p54"/>
            <p:cNvSpPr txBox="1"/>
            <p:nvPr/>
          </p:nvSpPr>
          <p:spPr>
            <a:xfrm>
              <a:off x="83" y="86"/>
              <a:ext cx="0" cy="0"/>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452" name="Google Shape;452;p54"/>
            <p:cNvSpPr txBox="1"/>
            <p:nvPr/>
          </p:nvSpPr>
          <p:spPr>
            <a:xfrm>
              <a:off x="258" y="171"/>
              <a:ext cx="0" cy="0"/>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453" name="Google Shape;453;p54"/>
            <p:cNvSpPr txBox="1"/>
            <p:nvPr/>
          </p:nvSpPr>
          <p:spPr>
            <a:xfrm>
              <a:off x="173" y="258"/>
              <a:ext cx="0" cy="0"/>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grpSp>
      <p:sp>
        <p:nvSpPr>
          <p:cNvPr id="454" name="Google Shape;454;p54"/>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9pPr>
          </a:lstStyle>
          <a:p/>
        </p:txBody>
      </p:sp>
      <p:sp>
        <p:nvSpPr>
          <p:cNvPr id="455" name="Google Shape;455;p54"/>
          <p:cNvSpPr txBox="1"/>
          <p:nvPr>
            <p:ph idx="1" type="body"/>
          </p:nvPr>
        </p:nvSpPr>
        <p:spPr>
          <a:xfrm>
            <a:off x="457200" y="1981200"/>
            <a:ext cx="8229600" cy="3886200"/>
          </a:xfrm>
          <a:prstGeom prst="rect">
            <a:avLst/>
          </a:prstGeom>
          <a:noFill/>
          <a:ln>
            <a:noFill/>
          </a:ln>
        </p:spPr>
        <p:txBody>
          <a:bodyPr anchorCtr="0" anchor="t" bIns="45700" lIns="91425" spcFirstLastPara="1" rIns="91425" wrap="square" tIns="45700">
            <a:noAutofit/>
          </a:bodyPr>
          <a:lstStyle>
            <a:lvl1pPr indent="-381000" lvl="0" marL="457200" marR="0" rtl="0" algn="l">
              <a:lnSpc>
                <a:spcPct val="100000"/>
              </a:lnSpc>
              <a:spcBef>
                <a:spcPts val="640"/>
              </a:spcBef>
              <a:spcAft>
                <a:spcPts val="0"/>
              </a:spcAft>
              <a:buClr>
                <a:schemeClr val="lt2"/>
              </a:buClr>
              <a:buSzPts val="2400"/>
              <a:buFont typeface="Noto Sans Symbols"/>
              <a:buChar char="■"/>
              <a:defRPr b="0" i="0" sz="3200" u="none" cap="none" strike="noStrike">
                <a:solidFill>
                  <a:schemeClr val="dk1"/>
                </a:solidFill>
                <a:latin typeface="Arial"/>
                <a:ea typeface="Arial"/>
                <a:cs typeface="Arial"/>
                <a:sym typeface="Arial"/>
              </a:defRPr>
            </a:lvl1pPr>
            <a:lvl2pPr indent="-370840" lvl="1" marL="914400" marR="0" rtl="0" algn="l">
              <a:lnSpc>
                <a:spcPct val="100000"/>
              </a:lnSpc>
              <a:spcBef>
                <a:spcPts val="560"/>
              </a:spcBef>
              <a:spcAft>
                <a:spcPts val="0"/>
              </a:spcAft>
              <a:buClr>
                <a:schemeClr val="accent2"/>
              </a:buClr>
              <a:buSzPts val="2240"/>
              <a:buFont typeface="Noto Sans Symbols"/>
              <a:buChar char="◻"/>
              <a:defRPr b="0" i="0" sz="2800" u="none" cap="none" strike="noStrike">
                <a:solidFill>
                  <a:schemeClr val="dk1"/>
                </a:solidFill>
                <a:latin typeface="Arial"/>
                <a:ea typeface="Arial"/>
                <a:cs typeface="Arial"/>
                <a:sym typeface="Arial"/>
              </a:defRPr>
            </a:lvl2pPr>
            <a:lvl3pPr indent="-327660" lvl="2" marL="1371600" marR="0" rtl="0" algn="l">
              <a:lnSpc>
                <a:spcPct val="100000"/>
              </a:lnSpc>
              <a:spcBef>
                <a:spcPts val="480"/>
              </a:spcBef>
              <a:spcAft>
                <a:spcPts val="0"/>
              </a:spcAft>
              <a:buClr>
                <a:schemeClr val="lt2"/>
              </a:buClr>
              <a:buSzPts val="1560"/>
              <a:buFont typeface="Noto Sans Symbols"/>
              <a:buChar char="■"/>
              <a:defRPr b="0" i="0" sz="2400" u="none" cap="none" strike="noStrike">
                <a:solidFill>
                  <a:schemeClr val="dk1"/>
                </a:solidFill>
                <a:latin typeface="Arial"/>
                <a:ea typeface="Arial"/>
                <a:cs typeface="Arial"/>
                <a:sym typeface="Arial"/>
              </a:defRPr>
            </a:lvl3pPr>
            <a:lvl4pPr indent="-317500" lvl="3" marL="1828800" marR="0" rtl="0" algn="l">
              <a:lnSpc>
                <a:spcPct val="100000"/>
              </a:lnSpc>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9pPr>
          </a:lstStyle>
          <a:p/>
        </p:txBody>
      </p:sp>
      <p:sp>
        <p:nvSpPr>
          <p:cNvPr id="456" name="Google Shape;456;p54"/>
          <p:cNvSpPr txBox="1"/>
          <p:nvPr>
            <p:ph idx="10" type="dt"/>
          </p:nvPr>
        </p:nvSpPr>
        <p:spPr>
          <a:xfrm>
            <a:off x="457200" y="6245225"/>
            <a:ext cx="2133600" cy="476100"/>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27" name="Shape 527"/>
        <p:cNvGrpSpPr/>
        <p:nvPr/>
      </p:nvGrpSpPr>
      <p:grpSpPr>
        <a:xfrm>
          <a:off x="0" y="0"/>
          <a:ext cx="0" cy="0"/>
          <a:chOff x="0" y="0"/>
          <a:chExt cx="0" cy="0"/>
        </a:xfrm>
      </p:grpSpPr>
      <p:grpSp>
        <p:nvGrpSpPr>
          <p:cNvPr id="528" name="Google Shape;528;p66"/>
          <p:cNvGrpSpPr/>
          <p:nvPr/>
        </p:nvGrpSpPr>
        <p:grpSpPr>
          <a:xfrm>
            <a:off x="0" y="0"/>
            <a:ext cx="9336088" cy="6667500"/>
            <a:chOff x="0" y="0"/>
            <a:chExt cx="5881" cy="4200"/>
          </a:xfrm>
        </p:grpSpPr>
        <p:sp>
          <p:nvSpPr>
            <p:cNvPr id="529" name="Google Shape;529;p66"/>
            <p:cNvSpPr txBox="1"/>
            <p:nvPr/>
          </p:nvSpPr>
          <p:spPr>
            <a:xfrm>
              <a:off x="0" y="0"/>
              <a:ext cx="2100" cy="4200"/>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530" name="Google Shape;530;p66"/>
            <p:cNvSpPr txBox="1"/>
            <p:nvPr/>
          </p:nvSpPr>
          <p:spPr>
            <a:xfrm>
              <a:off x="1081" y="1065"/>
              <a:ext cx="4800" cy="1500"/>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grpSp>
          <p:nvGrpSpPr>
            <p:cNvPr id="531" name="Google Shape;531;p66"/>
            <p:cNvGrpSpPr/>
            <p:nvPr/>
          </p:nvGrpSpPr>
          <p:grpSpPr>
            <a:xfrm>
              <a:off x="0" y="672"/>
              <a:ext cx="1737" cy="1885"/>
              <a:chOff x="0" y="672"/>
              <a:chExt cx="1737" cy="1885"/>
            </a:xfrm>
          </p:grpSpPr>
          <p:sp>
            <p:nvSpPr>
              <p:cNvPr id="532" name="Google Shape;532;p66"/>
              <p:cNvSpPr txBox="1"/>
              <p:nvPr/>
            </p:nvSpPr>
            <p:spPr>
              <a:xfrm>
                <a:off x="361" y="2257"/>
                <a:ext cx="300" cy="300"/>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533" name="Google Shape;533;p66"/>
              <p:cNvSpPr txBox="1"/>
              <p:nvPr/>
            </p:nvSpPr>
            <p:spPr>
              <a:xfrm>
                <a:off x="1081" y="1065"/>
                <a:ext cx="300" cy="300"/>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534" name="Google Shape;534;p66"/>
              <p:cNvSpPr txBox="1"/>
              <p:nvPr/>
            </p:nvSpPr>
            <p:spPr>
              <a:xfrm>
                <a:off x="1437" y="672"/>
                <a:ext cx="300" cy="300"/>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535" name="Google Shape;535;p66"/>
              <p:cNvSpPr txBox="1"/>
              <p:nvPr/>
            </p:nvSpPr>
            <p:spPr>
              <a:xfrm>
                <a:off x="719" y="2257"/>
                <a:ext cx="300" cy="300"/>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536" name="Google Shape;536;p66"/>
              <p:cNvSpPr txBox="1"/>
              <p:nvPr/>
            </p:nvSpPr>
            <p:spPr>
              <a:xfrm>
                <a:off x="1437" y="1065"/>
                <a:ext cx="300" cy="300"/>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537" name="Google Shape;537;p66"/>
              <p:cNvSpPr txBox="1"/>
              <p:nvPr/>
            </p:nvSpPr>
            <p:spPr>
              <a:xfrm>
                <a:off x="719" y="1464"/>
                <a:ext cx="300" cy="300"/>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538" name="Google Shape;538;p66"/>
              <p:cNvSpPr txBox="1"/>
              <p:nvPr/>
            </p:nvSpPr>
            <p:spPr>
              <a:xfrm>
                <a:off x="0" y="1464"/>
                <a:ext cx="300" cy="300"/>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539" name="Google Shape;539;p66"/>
              <p:cNvSpPr txBox="1"/>
              <p:nvPr/>
            </p:nvSpPr>
            <p:spPr>
              <a:xfrm>
                <a:off x="1081" y="1464"/>
                <a:ext cx="300" cy="300"/>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540" name="Google Shape;540;p66"/>
              <p:cNvSpPr txBox="1"/>
              <p:nvPr/>
            </p:nvSpPr>
            <p:spPr>
              <a:xfrm>
                <a:off x="361" y="1857"/>
                <a:ext cx="300" cy="300"/>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541" name="Google Shape;541;p66"/>
              <p:cNvSpPr txBox="1"/>
              <p:nvPr/>
            </p:nvSpPr>
            <p:spPr>
              <a:xfrm>
                <a:off x="719" y="1857"/>
                <a:ext cx="300" cy="300"/>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grpSp>
      </p:grpSp>
      <p:sp>
        <p:nvSpPr>
          <p:cNvPr id="542" name="Google Shape;542;p66"/>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9pPr>
          </a:lstStyle>
          <a:p/>
        </p:txBody>
      </p:sp>
      <p:sp>
        <p:nvSpPr>
          <p:cNvPr id="543" name="Google Shape;543;p66"/>
          <p:cNvSpPr txBox="1"/>
          <p:nvPr>
            <p:ph idx="1" type="body"/>
          </p:nvPr>
        </p:nvSpPr>
        <p:spPr>
          <a:xfrm>
            <a:off x="457200" y="1981200"/>
            <a:ext cx="8229600" cy="3886200"/>
          </a:xfrm>
          <a:prstGeom prst="rect">
            <a:avLst/>
          </a:prstGeom>
          <a:noFill/>
          <a:ln>
            <a:noFill/>
          </a:ln>
        </p:spPr>
        <p:txBody>
          <a:bodyPr anchorCtr="0" anchor="t" bIns="45700" lIns="91425" spcFirstLastPara="1" rIns="91425" wrap="square" tIns="45700">
            <a:noAutofit/>
          </a:bodyPr>
          <a:lstStyle>
            <a:lvl1pPr indent="-381000" lvl="0" marL="457200" marR="0" rtl="0" algn="l">
              <a:lnSpc>
                <a:spcPct val="100000"/>
              </a:lnSpc>
              <a:spcBef>
                <a:spcPts val="640"/>
              </a:spcBef>
              <a:spcAft>
                <a:spcPts val="0"/>
              </a:spcAft>
              <a:buClr>
                <a:schemeClr val="lt2"/>
              </a:buClr>
              <a:buSzPts val="2400"/>
              <a:buFont typeface="Noto Sans Symbols"/>
              <a:buChar char="■"/>
              <a:defRPr b="0" i="0" sz="3200" u="none" cap="none" strike="noStrike">
                <a:solidFill>
                  <a:schemeClr val="dk1"/>
                </a:solidFill>
                <a:latin typeface="Arial"/>
                <a:ea typeface="Arial"/>
                <a:cs typeface="Arial"/>
                <a:sym typeface="Arial"/>
              </a:defRPr>
            </a:lvl1pPr>
            <a:lvl2pPr indent="-370840" lvl="1" marL="914400" marR="0" rtl="0" algn="l">
              <a:lnSpc>
                <a:spcPct val="100000"/>
              </a:lnSpc>
              <a:spcBef>
                <a:spcPts val="560"/>
              </a:spcBef>
              <a:spcAft>
                <a:spcPts val="0"/>
              </a:spcAft>
              <a:buClr>
                <a:schemeClr val="accent2"/>
              </a:buClr>
              <a:buSzPts val="2240"/>
              <a:buFont typeface="Noto Sans Symbols"/>
              <a:buChar char="◻"/>
              <a:defRPr b="0" i="0" sz="2800" u="none" cap="none" strike="noStrike">
                <a:solidFill>
                  <a:schemeClr val="dk1"/>
                </a:solidFill>
                <a:latin typeface="Arial"/>
                <a:ea typeface="Arial"/>
                <a:cs typeface="Arial"/>
                <a:sym typeface="Arial"/>
              </a:defRPr>
            </a:lvl2pPr>
            <a:lvl3pPr indent="-327660" lvl="2" marL="1371600" marR="0" rtl="0" algn="l">
              <a:lnSpc>
                <a:spcPct val="100000"/>
              </a:lnSpc>
              <a:spcBef>
                <a:spcPts val="480"/>
              </a:spcBef>
              <a:spcAft>
                <a:spcPts val="0"/>
              </a:spcAft>
              <a:buClr>
                <a:schemeClr val="lt2"/>
              </a:buClr>
              <a:buSzPts val="1560"/>
              <a:buFont typeface="Noto Sans Symbols"/>
              <a:buChar char="■"/>
              <a:defRPr b="0" i="0" sz="2400" u="none" cap="none" strike="noStrike">
                <a:solidFill>
                  <a:schemeClr val="dk1"/>
                </a:solidFill>
                <a:latin typeface="Arial"/>
                <a:ea typeface="Arial"/>
                <a:cs typeface="Arial"/>
                <a:sym typeface="Arial"/>
              </a:defRPr>
            </a:lvl3pPr>
            <a:lvl4pPr indent="-317500" lvl="3" marL="1828800" marR="0" rtl="0" algn="l">
              <a:lnSpc>
                <a:spcPct val="100000"/>
              </a:lnSpc>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9pPr>
          </a:lstStyle>
          <a:p/>
        </p:txBody>
      </p:sp>
      <p:sp>
        <p:nvSpPr>
          <p:cNvPr id="544" name="Google Shape;544;p66"/>
          <p:cNvSpPr txBox="1"/>
          <p:nvPr>
            <p:ph idx="10" type="dt"/>
          </p:nvPr>
        </p:nvSpPr>
        <p:spPr>
          <a:xfrm>
            <a:off x="457200" y="6248400"/>
            <a:ext cx="2133600" cy="457200"/>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9pPr>
          </a:lstStyle>
          <a:p/>
        </p:txBody>
      </p:sp>
      <p:sp>
        <p:nvSpPr>
          <p:cNvPr id="545" name="Google Shape;545;p6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9pPr>
          </a:lstStyle>
          <a:p/>
        </p:txBody>
      </p:sp>
      <p:sp>
        <p:nvSpPr>
          <p:cNvPr id="546" name="Google Shape;546;p66"/>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1pPr>
            <a:lvl2pPr indent="0" lvl="1"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2pPr>
            <a:lvl3pPr indent="0" lvl="2"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3pPr>
            <a:lvl4pPr indent="0" lvl="3"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4pPr>
            <a:lvl5pPr indent="0" lvl="4"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5pPr>
            <a:lvl6pPr indent="0" lvl="5"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6pPr>
            <a:lvl7pPr indent="0" lvl="6"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7pPr>
            <a:lvl8pPr indent="0" lvl="7"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8pPr>
            <a:lvl9pPr indent="0" lvl="8"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sz="14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706"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3" name="Shape 553"/>
        <p:cNvGrpSpPr/>
        <p:nvPr/>
      </p:nvGrpSpPr>
      <p:grpSpPr>
        <a:xfrm>
          <a:off x="0" y="0"/>
          <a:ext cx="0" cy="0"/>
          <a:chOff x="0" y="0"/>
          <a:chExt cx="0" cy="0"/>
        </a:xfrm>
      </p:grpSpPr>
      <p:sp>
        <p:nvSpPr>
          <p:cNvPr id="554" name="Google Shape;554;p6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9pPr>
          </a:lstStyle>
          <a:p/>
        </p:txBody>
      </p:sp>
      <p:sp>
        <p:nvSpPr>
          <p:cNvPr id="555" name="Google Shape;555;p68"/>
          <p:cNvSpPr txBox="1"/>
          <p:nvPr>
            <p:ph idx="12" type="sldNum"/>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lvl1pPr indent="0" lvl="0"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1pPr>
            <a:lvl2pPr indent="0" lvl="1"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2pPr>
            <a:lvl3pPr indent="0" lvl="2"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3pPr>
            <a:lvl4pPr indent="0" lvl="3"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4pPr>
            <a:lvl5pPr indent="0" lvl="4"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5pPr>
            <a:lvl6pPr indent="0" lvl="5"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6pPr>
            <a:lvl7pPr indent="0" lvl="6"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7pPr>
            <a:lvl8pPr indent="0" lvl="7"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8pPr>
            <a:lvl9pPr indent="0" lvl="8" marL="0" marR="0" rtl="0" algn="r">
              <a:lnSpc>
                <a:spcPct val="100000"/>
              </a:lnSpc>
              <a:spcBef>
                <a:spcPts val="0"/>
              </a:spcBef>
              <a:spcAft>
                <a:spcPts val="0"/>
              </a:spcAft>
              <a:buClr>
                <a:schemeClr val="dk1"/>
              </a:buClr>
              <a:buSzPts val="1200"/>
              <a:buFont typeface="Arial Black"/>
              <a:buNone/>
              <a:defRPr b="0" i="0" sz="1200" u="none" cap="none" strike="noStrike">
                <a:solidFill>
                  <a:schemeClr val="dk1"/>
                </a:solidFill>
                <a:latin typeface="Arial Black"/>
                <a:ea typeface="Arial Black"/>
                <a:cs typeface="Arial Black"/>
                <a:sym typeface="Arial Black"/>
              </a:defRPr>
            </a:lvl9pPr>
          </a:lstStyle>
          <a:p>
            <a:pPr indent="0" lvl="0" marL="0" rtl="0" algn="r">
              <a:spcBef>
                <a:spcPts val="0"/>
              </a:spcBef>
              <a:spcAft>
                <a:spcPts val="0"/>
              </a:spcAft>
              <a:buNone/>
            </a:pPr>
            <a:fld id="{00000000-1234-1234-1234-123412341234}" type="slidenum">
              <a:rPr lang="en-US"/>
              <a:t>‹#›</a:t>
            </a:fld>
            <a:endParaRPr sz="1400">
              <a:solidFill>
                <a:srgbClr val="000000"/>
              </a:solidFill>
              <a:latin typeface="Arial"/>
              <a:ea typeface="Arial"/>
              <a:cs typeface="Arial"/>
              <a:sym typeface="Arial"/>
            </a:endParaRPr>
          </a:p>
        </p:txBody>
      </p:sp>
      <p:grpSp>
        <p:nvGrpSpPr>
          <p:cNvPr id="556" name="Google Shape;556;p68"/>
          <p:cNvGrpSpPr/>
          <p:nvPr/>
        </p:nvGrpSpPr>
        <p:grpSpPr>
          <a:xfrm>
            <a:off x="0" y="0"/>
            <a:ext cx="9144000" cy="546100"/>
            <a:chOff x="0" y="0"/>
            <a:chExt cx="5760" cy="344"/>
          </a:xfrm>
        </p:grpSpPr>
        <p:sp>
          <p:nvSpPr>
            <p:cNvPr id="557" name="Google Shape;557;p68"/>
            <p:cNvSpPr txBox="1"/>
            <p:nvPr/>
          </p:nvSpPr>
          <p:spPr>
            <a:xfrm>
              <a:off x="0" y="0"/>
              <a:ext cx="180" cy="336"/>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558" name="Google Shape;558;p68"/>
            <p:cNvSpPr txBox="1"/>
            <p:nvPr/>
          </p:nvSpPr>
          <p:spPr>
            <a:xfrm>
              <a:off x="260" y="85"/>
              <a:ext cx="5500" cy="173"/>
            </a:xfrm>
            <a:prstGeom prst="rect">
              <a:avLst/>
            </a:prstGeom>
            <a:gradFill>
              <a:gsLst>
                <a:gs pos="0">
                  <a:schemeClr val="lt2"/>
                </a:gs>
                <a:gs pos="100000">
                  <a:schemeClr val="lt1"/>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559" name="Google Shape;559;p68"/>
            <p:cNvSpPr txBox="1"/>
            <p:nvPr/>
          </p:nvSpPr>
          <p:spPr>
            <a:xfrm>
              <a:off x="258" y="85"/>
              <a:ext cx="87" cy="89"/>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560" name="Google Shape;560;p68"/>
            <p:cNvSpPr txBox="1"/>
            <p:nvPr/>
          </p:nvSpPr>
          <p:spPr>
            <a:xfrm>
              <a:off x="345" y="0"/>
              <a:ext cx="88" cy="87"/>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561" name="Google Shape;561;p68"/>
            <p:cNvSpPr txBox="1"/>
            <p:nvPr/>
          </p:nvSpPr>
          <p:spPr>
            <a:xfrm>
              <a:off x="345" y="85"/>
              <a:ext cx="88" cy="89"/>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562" name="Google Shape;562;p68"/>
            <p:cNvSpPr txBox="1"/>
            <p:nvPr/>
          </p:nvSpPr>
          <p:spPr>
            <a:xfrm>
              <a:off x="173" y="173"/>
              <a:ext cx="86" cy="87"/>
            </a:xfrm>
            <a:prstGeom prst="rect">
              <a:avLst/>
            </a:prstGeom>
            <a:solidFill>
              <a:schemeClr val="folHlink"/>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563" name="Google Shape;563;p68"/>
            <p:cNvSpPr txBox="1"/>
            <p:nvPr/>
          </p:nvSpPr>
          <p:spPr>
            <a:xfrm>
              <a:off x="83" y="86"/>
              <a:ext cx="89" cy="87"/>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564" name="Google Shape;564;p68"/>
            <p:cNvSpPr txBox="1"/>
            <p:nvPr/>
          </p:nvSpPr>
          <p:spPr>
            <a:xfrm>
              <a:off x="258" y="171"/>
              <a:ext cx="87" cy="87"/>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565" name="Google Shape;565;p68"/>
            <p:cNvSpPr txBox="1"/>
            <p:nvPr/>
          </p:nvSpPr>
          <p:spPr>
            <a:xfrm>
              <a:off x="173" y="258"/>
              <a:ext cx="86" cy="86"/>
            </a:xfrm>
            <a:prstGeom prst="rect">
              <a:avLst/>
            </a:pr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grpSp>
      <p:sp>
        <p:nvSpPr>
          <p:cNvPr id="566" name="Google Shape;566;p68"/>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9pPr>
          </a:lstStyle>
          <a:p/>
        </p:txBody>
      </p:sp>
      <p:sp>
        <p:nvSpPr>
          <p:cNvPr id="567" name="Google Shape;567;p68"/>
          <p:cNvSpPr txBox="1"/>
          <p:nvPr>
            <p:ph idx="1" type="body"/>
          </p:nvPr>
        </p:nvSpPr>
        <p:spPr>
          <a:xfrm>
            <a:off x="457200" y="1981200"/>
            <a:ext cx="8229600" cy="3886200"/>
          </a:xfrm>
          <a:prstGeom prst="rect">
            <a:avLst/>
          </a:prstGeom>
          <a:noFill/>
          <a:ln>
            <a:noFill/>
          </a:ln>
        </p:spPr>
        <p:txBody>
          <a:bodyPr anchorCtr="0" anchor="t" bIns="45700" lIns="91425" spcFirstLastPara="1" rIns="91425" wrap="square" tIns="45700">
            <a:noAutofit/>
          </a:bodyPr>
          <a:lstStyle>
            <a:lvl1pPr indent="-381000" lvl="0" marL="457200" marR="0" rtl="0" algn="l">
              <a:lnSpc>
                <a:spcPct val="100000"/>
              </a:lnSpc>
              <a:spcBef>
                <a:spcPts val="640"/>
              </a:spcBef>
              <a:spcAft>
                <a:spcPts val="0"/>
              </a:spcAft>
              <a:buClr>
                <a:schemeClr val="lt2"/>
              </a:buClr>
              <a:buSzPts val="2400"/>
              <a:buFont typeface="Noto Sans Symbols"/>
              <a:buChar char="■"/>
              <a:defRPr b="0" i="0" sz="3200" u="none" cap="none" strike="noStrike">
                <a:solidFill>
                  <a:schemeClr val="dk1"/>
                </a:solidFill>
                <a:latin typeface="Arial"/>
                <a:ea typeface="Arial"/>
                <a:cs typeface="Arial"/>
                <a:sym typeface="Arial"/>
              </a:defRPr>
            </a:lvl1pPr>
            <a:lvl2pPr indent="-370840" lvl="1" marL="914400" marR="0" rtl="0" algn="l">
              <a:lnSpc>
                <a:spcPct val="100000"/>
              </a:lnSpc>
              <a:spcBef>
                <a:spcPts val="560"/>
              </a:spcBef>
              <a:spcAft>
                <a:spcPts val="0"/>
              </a:spcAft>
              <a:buClr>
                <a:schemeClr val="accent2"/>
              </a:buClr>
              <a:buSzPts val="2240"/>
              <a:buFont typeface="Noto Sans Symbols"/>
              <a:buChar char="◻"/>
              <a:defRPr b="0" i="0" sz="2800" u="none" cap="none" strike="noStrike">
                <a:solidFill>
                  <a:schemeClr val="dk1"/>
                </a:solidFill>
                <a:latin typeface="Arial"/>
                <a:ea typeface="Arial"/>
                <a:cs typeface="Arial"/>
                <a:sym typeface="Arial"/>
              </a:defRPr>
            </a:lvl2pPr>
            <a:lvl3pPr indent="-327660" lvl="2" marL="1371600" marR="0" rtl="0" algn="l">
              <a:lnSpc>
                <a:spcPct val="100000"/>
              </a:lnSpc>
              <a:spcBef>
                <a:spcPts val="480"/>
              </a:spcBef>
              <a:spcAft>
                <a:spcPts val="0"/>
              </a:spcAft>
              <a:buClr>
                <a:schemeClr val="lt2"/>
              </a:buClr>
              <a:buSzPts val="1560"/>
              <a:buFont typeface="Noto Sans Symbols"/>
              <a:buChar char="■"/>
              <a:defRPr b="0" i="0" sz="2400" u="none" cap="none" strike="noStrike">
                <a:solidFill>
                  <a:schemeClr val="dk1"/>
                </a:solidFill>
                <a:latin typeface="Arial"/>
                <a:ea typeface="Arial"/>
                <a:cs typeface="Arial"/>
                <a:sym typeface="Arial"/>
              </a:defRPr>
            </a:lvl3pPr>
            <a:lvl4pPr indent="-317500" lvl="3" marL="1828800" marR="0" rtl="0" algn="l">
              <a:lnSpc>
                <a:spcPct val="100000"/>
              </a:lnSpc>
              <a:spcBef>
                <a:spcPts val="400"/>
              </a:spcBef>
              <a:spcAft>
                <a:spcPts val="0"/>
              </a:spcAft>
              <a:buClr>
                <a:schemeClr val="accent2"/>
              </a:buClr>
              <a:buSzPts val="1400"/>
              <a:buFont typeface="Noto Sans Symbols"/>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lt2"/>
              </a:buClr>
              <a:buSzPts val="2000"/>
              <a:buFont typeface="Noto Sans Symbols"/>
              <a:buChar char="▪"/>
              <a:defRPr b="0" i="0" sz="2000" u="none" cap="none" strike="noStrike">
                <a:solidFill>
                  <a:schemeClr val="dk1"/>
                </a:solidFill>
                <a:latin typeface="Arial"/>
                <a:ea typeface="Arial"/>
                <a:cs typeface="Arial"/>
                <a:sym typeface="Arial"/>
              </a:defRPr>
            </a:lvl9pPr>
          </a:lstStyle>
          <a:p/>
        </p:txBody>
      </p:sp>
      <p:sp>
        <p:nvSpPr>
          <p:cNvPr id="568" name="Google Shape;568;p68"/>
          <p:cNvSpPr txBox="1"/>
          <p:nvPr>
            <p:ph idx="10" type="dt"/>
          </p:nvPr>
        </p:nvSpPr>
        <p:spPr>
          <a:xfrm>
            <a:off x="457200" y="6245225"/>
            <a:ext cx="2133600" cy="476250"/>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20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707" r:id="rId1"/>
    <p:sldLayoutId id="2147483708" r:id="rId2"/>
    <p:sldLayoutId id="2147483709" r:id="rId3"/>
    <p:sldLayoutId id="2147483710" r:id="rId4"/>
    <p:sldLayoutId id="2147483711" r:id="rId5"/>
    <p:sldLayoutId id="2147483712" r:id="rId6"/>
    <p:sldLayoutId id="2147483713" r:id="rId7"/>
    <p:sldLayoutId id="2147483714" r:id="rId8"/>
    <p:sldLayoutId id="2147483715" r:id="rId9"/>
    <p:sldLayoutId id="2147483716" r:id="rId10"/>
    <p:sldLayoutId id="2147483717"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10.xml"/><Relationship Id="rId3" Type="http://schemas.openxmlformats.org/officeDocument/2006/relationships/image" Target="../media/image7.png"/><Relationship Id="rId4" Type="http://schemas.openxmlformats.org/officeDocument/2006/relationships/image" Target="../media/image5.png"/><Relationship Id="rId5" Type="http://schemas.openxmlformats.org/officeDocument/2006/relationships/image" Target="../media/image3.png"/><Relationship Id="rId6"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2.xml"/><Relationship Id="rId3" Type="http://schemas.openxmlformats.org/officeDocument/2006/relationships/image" Target="../media/image5.png"/><Relationship Id="rId4" Type="http://schemas.openxmlformats.org/officeDocument/2006/relationships/image" Target="../media/image24.png"/><Relationship Id="rId5"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3.xml"/><Relationship Id="rId3" Type="http://schemas.openxmlformats.org/officeDocument/2006/relationships/image" Target="../media/image5.png"/><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4.xml"/><Relationship Id="rId3" Type="http://schemas.openxmlformats.org/officeDocument/2006/relationships/image" Target="../media/image5.png"/><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5.xml"/><Relationship Id="rId3" Type="http://schemas.openxmlformats.org/officeDocument/2006/relationships/image" Target="../media/image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 Id="rId3" Type="http://schemas.openxmlformats.org/officeDocument/2006/relationships/image" Target="../media/image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7.xml"/><Relationship Id="rId3" Type="http://schemas.openxmlformats.org/officeDocument/2006/relationships/image" Target="../media/image5.png"/><Relationship Id="rId4" Type="http://schemas.openxmlformats.org/officeDocument/2006/relationships/image" Target="../media/image1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8.xml"/><Relationship Id="rId3" Type="http://schemas.openxmlformats.org/officeDocument/2006/relationships/image" Target="../media/image18.png"/><Relationship Id="rId4" Type="http://schemas.openxmlformats.org/officeDocument/2006/relationships/image" Target="../media/image5.png"/><Relationship Id="rId5" Type="http://schemas.openxmlformats.org/officeDocument/2006/relationships/image" Target="../media/image1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9.xml"/><Relationship Id="rId3" Type="http://schemas.openxmlformats.org/officeDocument/2006/relationships/image" Target="../media/image5.png"/><Relationship Id="rId4" Type="http://schemas.openxmlformats.org/officeDocument/2006/relationships/image" Target="../media/image17.png"/><Relationship Id="rId5" Type="http://schemas.openxmlformats.org/officeDocument/2006/relationships/image" Target="../media/image8.png"/><Relationship Id="rId6"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0.xml"/><Relationship Id="rId3" Type="http://schemas.openxmlformats.org/officeDocument/2006/relationships/image" Target="../media/image9.png"/><Relationship Id="rId4" Type="http://schemas.openxmlformats.org/officeDocument/2006/relationships/image" Target="../media/image21.jpg"/><Relationship Id="rId5" Type="http://schemas.openxmlformats.org/officeDocument/2006/relationships/image" Target="../media/image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1.xml"/><Relationship Id="rId3" Type="http://schemas.openxmlformats.org/officeDocument/2006/relationships/image" Target="../media/image13.png"/><Relationship Id="rId4" Type="http://schemas.openxmlformats.org/officeDocument/2006/relationships/image" Target="../media/image5.png"/><Relationship Id="rId5" Type="http://schemas.openxmlformats.org/officeDocument/2006/relationships/image" Target="../media/image1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2.xml"/><Relationship Id="rId3" Type="http://schemas.openxmlformats.org/officeDocument/2006/relationships/image" Target="../media/image5.png"/><Relationship Id="rId4" Type="http://schemas.openxmlformats.org/officeDocument/2006/relationships/image" Target="../media/image15.png"/><Relationship Id="rId5" Type="http://schemas.openxmlformats.org/officeDocument/2006/relationships/image" Target="../media/image1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xml"/><Relationship Id="rId3" Type="http://schemas.openxmlformats.org/officeDocument/2006/relationships/image" Target="../media/image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4.xml"/><Relationship Id="rId3" Type="http://schemas.openxmlformats.org/officeDocument/2006/relationships/image" Target="../media/image5.png"/><Relationship Id="rId4" Type="http://schemas.openxmlformats.org/officeDocument/2006/relationships/image" Target="../media/image20.png"/><Relationship Id="rId5" Type="http://schemas.openxmlformats.org/officeDocument/2006/relationships/image" Target="../media/image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25.xml"/><Relationship Id="rId3" Type="http://schemas.openxmlformats.org/officeDocument/2006/relationships/image" Target="../media/image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notesSlide" Target="../notesSlides/notesSlide26.xml"/><Relationship Id="rId3" Type="http://schemas.openxmlformats.org/officeDocument/2006/relationships/image" Target="../media/image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27.xml"/><Relationship Id="rId3" Type="http://schemas.openxmlformats.org/officeDocument/2006/relationships/image" Target="../media/image5.png"/><Relationship Id="rId4" Type="http://schemas.openxmlformats.org/officeDocument/2006/relationships/image" Target="../media/image1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28.xml"/><Relationship Id="rId3" Type="http://schemas.openxmlformats.org/officeDocument/2006/relationships/image" Target="../media/image19.png"/><Relationship Id="rId4" Type="http://schemas.openxmlformats.org/officeDocument/2006/relationships/image" Target="../media/image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29.xml"/><Relationship Id="rId3" Type="http://schemas.openxmlformats.org/officeDocument/2006/relationships/image" Target="../media/image19.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30.xml"/><Relationship Id="rId3" Type="http://schemas.openxmlformats.org/officeDocument/2006/relationships/image" Target="../media/image19.png"/><Relationship Id="rId4" Type="http://schemas.openxmlformats.org/officeDocument/2006/relationships/image" Target="../media/image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notesSlide" Target="../notesSlides/notesSlide31.xml"/><Relationship Id="rId3" Type="http://schemas.openxmlformats.org/officeDocument/2006/relationships/image" Target="../media/image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32.xml"/><Relationship Id="rId3" Type="http://schemas.openxmlformats.org/officeDocument/2006/relationships/image" Target="../media/image5.png"/><Relationship Id="rId4" Type="http://schemas.openxmlformats.org/officeDocument/2006/relationships/image" Target="../media/image25.png"/><Relationship Id="rId5" Type="http://schemas.openxmlformats.org/officeDocument/2006/relationships/image" Target="../media/image2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33.xml"/><Relationship Id="rId3" Type="http://schemas.openxmlformats.org/officeDocument/2006/relationships/image" Target="../media/image5.png"/><Relationship Id="rId4" Type="http://schemas.openxmlformats.org/officeDocument/2006/relationships/image" Target="../media/image27.png"/><Relationship Id="rId5" Type="http://schemas.openxmlformats.org/officeDocument/2006/relationships/image" Target="../media/image2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34.xml"/><Relationship Id="rId3" Type="http://schemas.openxmlformats.org/officeDocument/2006/relationships/image" Target="../media/image5.png"/><Relationship Id="rId4" Type="http://schemas.openxmlformats.org/officeDocument/2006/relationships/image" Target="../media/image29.png"/><Relationship Id="rId5" Type="http://schemas.openxmlformats.org/officeDocument/2006/relationships/image" Target="../media/image2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35.xml"/><Relationship Id="rId3" Type="http://schemas.openxmlformats.org/officeDocument/2006/relationships/image" Target="../media/image5.png"/><Relationship Id="rId4" Type="http://schemas.openxmlformats.org/officeDocument/2006/relationships/image" Target="../media/image29.png"/><Relationship Id="rId5" Type="http://schemas.openxmlformats.org/officeDocument/2006/relationships/image" Target="../media/image3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36.xml"/><Relationship Id="rId3" Type="http://schemas.openxmlformats.org/officeDocument/2006/relationships/image" Target="../media/image5.png"/><Relationship Id="rId4" Type="http://schemas.openxmlformats.org/officeDocument/2006/relationships/image" Target="../media/image36.png"/><Relationship Id="rId5" Type="http://schemas.openxmlformats.org/officeDocument/2006/relationships/image" Target="../media/image3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37.xml"/><Relationship Id="rId3" Type="http://schemas.openxmlformats.org/officeDocument/2006/relationships/image" Target="../media/image5.png"/><Relationship Id="rId4" Type="http://schemas.openxmlformats.org/officeDocument/2006/relationships/image" Target="../media/image4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38.xml"/><Relationship Id="rId3" Type="http://schemas.openxmlformats.org/officeDocument/2006/relationships/image" Target="../media/image5.png"/><Relationship Id="rId4" Type="http://schemas.openxmlformats.org/officeDocument/2006/relationships/image" Target="../media/image3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39.xml"/><Relationship Id="rId3" Type="http://schemas.openxmlformats.org/officeDocument/2006/relationships/image" Target="../media/image5.png"/><Relationship Id="rId4" Type="http://schemas.openxmlformats.org/officeDocument/2006/relationships/image" Target="../media/image4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xml"/><Relationship Id="rId3" Type="http://schemas.openxmlformats.org/officeDocument/2006/relationships/image" Target="../media/image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40.xml"/><Relationship Id="rId3" Type="http://schemas.openxmlformats.org/officeDocument/2006/relationships/image" Target="../media/image5.png"/><Relationship Id="rId4" Type="http://schemas.openxmlformats.org/officeDocument/2006/relationships/image" Target="../media/image3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notesSlide" Target="../notesSlides/notesSlide41.xml"/><Relationship Id="rId3" Type="http://schemas.openxmlformats.org/officeDocument/2006/relationships/image" Target="../media/image5.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42.xml"/><Relationship Id="rId3" Type="http://schemas.openxmlformats.org/officeDocument/2006/relationships/image" Target="../media/image5.png"/><Relationship Id="rId4" Type="http://schemas.openxmlformats.org/officeDocument/2006/relationships/image" Target="../media/image3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notesSlide" Target="../notesSlides/notesSlide43.xml"/><Relationship Id="rId3" Type="http://schemas.openxmlformats.org/officeDocument/2006/relationships/image" Target="../media/image5.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44.xml"/><Relationship Id="rId3" Type="http://schemas.openxmlformats.org/officeDocument/2006/relationships/image" Target="../media/image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notesSlide" Target="../notesSlides/notesSlide45.xml"/><Relationship Id="rId3" Type="http://schemas.openxmlformats.org/officeDocument/2006/relationships/image" Target="../media/image5.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46.xml"/><Relationship Id="rId3" Type="http://schemas.openxmlformats.org/officeDocument/2006/relationships/image" Target="../media/image5.png"/><Relationship Id="rId4" Type="http://schemas.openxmlformats.org/officeDocument/2006/relationships/image" Target="../media/image33.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47.xml"/><Relationship Id="rId3" Type="http://schemas.openxmlformats.org/officeDocument/2006/relationships/image" Target="../media/image5.png"/><Relationship Id="rId4" Type="http://schemas.openxmlformats.org/officeDocument/2006/relationships/image" Target="../media/image35.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48.xml"/><Relationship Id="rId3" Type="http://schemas.openxmlformats.org/officeDocument/2006/relationships/image" Target="../media/image5.png"/><Relationship Id="rId4" Type="http://schemas.openxmlformats.org/officeDocument/2006/relationships/image" Target="../media/image37.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49.xml"/><Relationship Id="rId3" Type="http://schemas.openxmlformats.org/officeDocument/2006/relationships/image" Target="../media/image5.png"/><Relationship Id="rId4" Type="http://schemas.openxmlformats.org/officeDocument/2006/relationships/image" Target="../media/image47.png"/><Relationship Id="rId5" Type="http://schemas.openxmlformats.org/officeDocument/2006/relationships/image" Target="../media/image3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5.xml"/><Relationship Id="rId3" Type="http://schemas.openxmlformats.org/officeDocument/2006/relationships/image" Target="../media/image5.png"/><Relationship Id="rId4" Type="http://schemas.openxmlformats.org/officeDocument/2006/relationships/image" Target="../media/image4.png"/><Relationship Id="rId5" Type="http://schemas.openxmlformats.org/officeDocument/2006/relationships/image" Target="../media/image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50.xml"/><Relationship Id="rId3" Type="http://schemas.openxmlformats.org/officeDocument/2006/relationships/image" Target="../media/image5.png"/><Relationship Id="rId4" Type="http://schemas.openxmlformats.org/officeDocument/2006/relationships/image" Target="../media/image22.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51.xml"/><Relationship Id="rId3" Type="http://schemas.openxmlformats.org/officeDocument/2006/relationships/image" Target="../media/image5.png"/><Relationship Id="rId4" Type="http://schemas.openxmlformats.org/officeDocument/2006/relationships/image" Target="../media/image46.png"/><Relationship Id="rId5" Type="http://schemas.openxmlformats.org/officeDocument/2006/relationships/image" Target="../media/image42.png"/><Relationship Id="rId6" Type="http://schemas.openxmlformats.org/officeDocument/2006/relationships/image" Target="../media/image51.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notesSlide" Target="../notesSlides/notesSlide52.xml"/><Relationship Id="rId3" Type="http://schemas.openxmlformats.org/officeDocument/2006/relationships/image" Target="../media/image5.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53.xml"/><Relationship Id="rId3" Type="http://schemas.openxmlformats.org/officeDocument/2006/relationships/image" Target="../media/image5.png"/><Relationship Id="rId4" Type="http://schemas.openxmlformats.org/officeDocument/2006/relationships/image" Target="../media/image34.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54.xml"/><Relationship Id="rId3" Type="http://schemas.openxmlformats.org/officeDocument/2006/relationships/image" Target="../media/image5.png"/><Relationship Id="rId4" Type="http://schemas.openxmlformats.org/officeDocument/2006/relationships/image" Target="../media/image40.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55.xml"/><Relationship Id="rId3" Type="http://schemas.openxmlformats.org/officeDocument/2006/relationships/image" Target="../media/image5.png"/><Relationship Id="rId4" Type="http://schemas.openxmlformats.org/officeDocument/2006/relationships/image" Target="../media/image41.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56.xml"/><Relationship Id="rId3" Type="http://schemas.openxmlformats.org/officeDocument/2006/relationships/image" Target="../media/image5.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57.xml"/><Relationship Id="rId3" Type="http://schemas.openxmlformats.org/officeDocument/2006/relationships/image" Target="../media/image5.png"/><Relationship Id="rId4" Type="http://schemas.openxmlformats.org/officeDocument/2006/relationships/image" Target="../media/image48.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58.xml"/><Relationship Id="rId3" Type="http://schemas.openxmlformats.org/officeDocument/2006/relationships/image" Target="../media/image5.png"/><Relationship Id="rId4" Type="http://schemas.openxmlformats.org/officeDocument/2006/relationships/image" Target="../media/image39.png"/><Relationship Id="rId5" Type="http://schemas.openxmlformats.org/officeDocument/2006/relationships/image" Target="../media/image43.png"/><Relationship Id="rId6" Type="http://schemas.openxmlformats.org/officeDocument/2006/relationships/image" Target="../media/image49.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notesSlide" Target="../notesSlides/notesSlide59.xml"/><Relationship Id="rId3"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60.xml"/><Relationship Id="rId3" Type="http://schemas.openxmlformats.org/officeDocument/2006/relationships/image" Target="../media/image5.png"/><Relationship Id="rId4" Type="http://schemas.openxmlformats.org/officeDocument/2006/relationships/image" Target="../media/image30.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61.xml"/><Relationship Id="rId3" Type="http://schemas.openxmlformats.org/officeDocument/2006/relationships/image" Target="../media/image5.png"/><Relationship Id="rId4" Type="http://schemas.openxmlformats.org/officeDocument/2006/relationships/image" Target="../media/image30.png"/><Relationship Id="rId5" Type="http://schemas.openxmlformats.org/officeDocument/2006/relationships/image" Target="../media/image53.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62.xml"/><Relationship Id="rId3" Type="http://schemas.openxmlformats.org/officeDocument/2006/relationships/image" Target="../media/image5.png"/><Relationship Id="rId4" Type="http://schemas.openxmlformats.org/officeDocument/2006/relationships/image" Target="../media/image30.png"/><Relationship Id="rId5" Type="http://schemas.openxmlformats.org/officeDocument/2006/relationships/image" Target="../media/image54.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63.xml"/><Relationship Id="rId3" Type="http://schemas.openxmlformats.org/officeDocument/2006/relationships/image" Target="../media/image30.png"/><Relationship Id="rId4" Type="http://schemas.openxmlformats.org/officeDocument/2006/relationships/image" Target="../media/image5.png"/><Relationship Id="rId5" Type="http://schemas.openxmlformats.org/officeDocument/2006/relationships/image" Target="../media/image60.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notesSlide" Target="../notesSlides/notesSlide64.xml"/><Relationship Id="rId3" Type="http://schemas.openxmlformats.org/officeDocument/2006/relationships/image" Target="../media/image5.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65.xml"/><Relationship Id="rId3" Type="http://schemas.openxmlformats.org/officeDocument/2006/relationships/image" Target="../media/image30.png"/><Relationship Id="rId4" Type="http://schemas.openxmlformats.org/officeDocument/2006/relationships/image" Target="../media/image5.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66.xml"/><Relationship Id="rId3" Type="http://schemas.openxmlformats.org/officeDocument/2006/relationships/image" Target="../media/image30.png"/><Relationship Id="rId4" Type="http://schemas.openxmlformats.org/officeDocument/2006/relationships/image" Target="../media/image5.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67.xml"/><Relationship Id="rId3" Type="http://schemas.openxmlformats.org/officeDocument/2006/relationships/image" Target="../media/image30.png"/><Relationship Id="rId4" Type="http://schemas.openxmlformats.org/officeDocument/2006/relationships/image" Target="../media/image5.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notesSlide" Target="../notesSlides/notesSlide68.xml"/><Relationship Id="rId3" Type="http://schemas.openxmlformats.org/officeDocument/2006/relationships/image" Target="../media/image5.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69.xml"/><Relationship Id="rId3" Type="http://schemas.openxmlformats.org/officeDocument/2006/relationships/image" Target="../media/image5.png"/><Relationship Id="rId4" Type="http://schemas.openxmlformats.org/officeDocument/2006/relationships/hyperlink" Target="http://www.youtube.com/watch?v=Qxz8cqQbms0" TargetMode="External"/><Relationship Id="rId5" Type="http://schemas.openxmlformats.org/officeDocument/2006/relationships/image" Target="../media/image59.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7.xml"/><Relationship Id="rId3" Type="http://schemas.openxmlformats.org/officeDocument/2006/relationships/image" Target="../media/image5.png"/><Relationship Id="rId4" Type="http://schemas.openxmlformats.org/officeDocument/2006/relationships/image" Target="../media/image3.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notesSlide" Target="../notesSlides/notesSlide70.xml"/><Relationship Id="rId3" Type="http://schemas.openxmlformats.org/officeDocument/2006/relationships/image" Target="../media/image5.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71.xml"/><Relationship Id="rId3" Type="http://schemas.openxmlformats.org/officeDocument/2006/relationships/image" Target="../media/image5.png"/><Relationship Id="rId4" Type="http://schemas.openxmlformats.org/officeDocument/2006/relationships/image" Target="../media/image50.png"/><Relationship Id="rId5" Type="http://schemas.openxmlformats.org/officeDocument/2006/relationships/image" Target="../media/image56.png"/><Relationship Id="rId6" Type="http://schemas.openxmlformats.org/officeDocument/2006/relationships/image" Target="../media/image61.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72.xml"/><Relationship Id="rId3" Type="http://schemas.openxmlformats.org/officeDocument/2006/relationships/image" Target="../media/image5.png"/><Relationship Id="rId4" Type="http://schemas.openxmlformats.org/officeDocument/2006/relationships/image" Target="../media/image52.png"/><Relationship Id="rId5" Type="http://schemas.openxmlformats.org/officeDocument/2006/relationships/image" Target="../media/image57.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73.xml"/><Relationship Id="rId3" Type="http://schemas.openxmlformats.org/officeDocument/2006/relationships/image" Target="../media/image5.png"/><Relationship Id="rId4" Type="http://schemas.openxmlformats.org/officeDocument/2006/relationships/image" Target="../media/image52.png"/><Relationship Id="rId5" Type="http://schemas.openxmlformats.org/officeDocument/2006/relationships/image" Target="../media/image57.png"/><Relationship Id="rId6" Type="http://schemas.openxmlformats.org/officeDocument/2006/relationships/image" Target="../media/image64.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74.xml"/><Relationship Id="rId3" Type="http://schemas.openxmlformats.org/officeDocument/2006/relationships/image" Target="../media/image5.png"/><Relationship Id="rId4" Type="http://schemas.openxmlformats.org/officeDocument/2006/relationships/image" Target="../media/image55.png"/><Relationship Id="rId5" Type="http://schemas.openxmlformats.org/officeDocument/2006/relationships/image" Target="../media/image58.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75.xml"/><Relationship Id="rId3" Type="http://schemas.openxmlformats.org/officeDocument/2006/relationships/image" Target="../media/image5.png"/><Relationship Id="rId4" Type="http://schemas.openxmlformats.org/officeDocument/2006/relationships/image" Target="../media/image58.png"/><Relationship Id="rId5" Type="http://schemas.openxmlformats.org/officeDocument/2006/relationships/image" Target="../media/image63.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2.xml"/><Relationship Id="rId2" Type="http://schemas.openxmlformats.org/officeDocument/2006/relationships/notesSlide" Target="../notesSlides/notesSlide76.xml"/><Relationship Id="rId3" Type="http://schemas.openxmlformats.org/officeDocument/2006/relationships/image" Target="../media/image5.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77.xml"/><Relationship Id="rId3" Type="http://schemas.openxmlformats.org/officeDocument/2006/relationships/image" Target="../media/image5.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78.xml"/><Relationship Id="rId3" Type="http://schemas.openxmlformats.org/officeDocument/2006/relationships/image" Target="../media/image5.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84.xml"/><Relationship Id="rId2" Type="http://schemas.openxmlformats.org/officeDocument/2006/relationships/notesSlide" Target="../notesSlides/notesSlide79.xml"/><Relationship Id="rId3"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8.xml"/><Relationship Id="rId3" Type="http://schemas.openxmlformats.org/officeDocument/2006/relationships/image" Target="../media/image6.png"/><Relationship Id="rId4" Type="http://schemas.openxmlformats.org/officeDocument/2006/relationships/image" Target="../media/image5.png"/><Relationship Id="rId5" Type="http://schemas.openxmlformats.org/officeDocument/2006/relationships/image" Target="../media/image3.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85.xml"/><Relationship Id="rId2" Type="http://schemas.openxmlformats.org/officeDocument/2006/relationships/notesSlide" Target="../notesSlides/notesSlide80.xml"/><Relationship Id="rId3" Type="http://schemas.openxmlformats.org/officeDocument/2006/relationships/image" Target="../media/image5.png"/><Relationship Id="rId4" Type="http://schemas.openxmlformats.org/officeDocument/2006/relationships/image" Target="../media/image65.png"/><Relationship Id="rId5" Type="http://schemas.openxmlformats.org/officeDocument/2006/relationships/image" Target="../media/image62.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85.xml"/><Relationship Id="rId2" Type="http://schemas.openxmlformats.org/officeDocument/2006/relationships/notesSlide" Target="../notesSlides/notesSlide81.xml"/><Relationship Id="rId3" Type="http://schemas.openxmlformats.org/officeDocument/2006/relationships/image" Target="../media/image5.png"/><Relationship Id="rId4" Type="http://schemas.openxmlformats.org/officeDocument/2006/relationships/image" Target="../media/image66.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2.xml"/><Relationship Id="rId3" Type="http://schemas.openxmlformats.org/officeDocument/2006/relationships/image" Target="../media/image5.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83.xml"/><Relationship Id="rId3"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6" name="Shape 886"/>
        <p:cNvGrpSpPr/>
        <p:nvPr/>
      </p:nvGrpSpPr>
      <p:grpSpPr>
        <a:xfrm>
          <a:off x="0" y="0"/>
          <a:ext cx="0" cy="0"/>
          <a:chOff x="0" y="0"/>
          <a:chExt cx="0" cy="0"/>
        </a:xfrm>
      </p:grpSpPr>
      <p:sp>
        <p:nvSpPr>
          <p:cNvPr id="887" name="Google Shape;887;p109"/>
          <p:cNvSpPr txBox="1"/>
          <p:nvPr>
            <p:ph idx="1" type="subTitle"/>
          </p:nvPr>
        </p:nvSpPr>
        <p:spPr>
          <a:xfrm>
            <a:off x="2555875" y="4292600"/>
            <a:ext cx="5921375" cy="457200"/>
          </a:xfrm>
          <a:prstGeom prst="rect">
            <a:avLst/>
          </a:prstGeom>
          <a:noFill/>
          <a:ln>
            <a:noFill/>
          </a:ln>
        </p:spPr>
        <p:txBody>
          <a:bodyPr anchorCtr="0" anchor="t" bIns="45700" lIns="91425" spcFirstLastPara="1" rIns="91425" wrap="square" tIns="45700">
            <a:noAutofit/>
          </a:bodyPr>
          <a:lstStyle/>
          <a:p>
            <a:pPr indent="0" lvl="0" marL="0" rtl="0" algn="r">
              <a:lnSpc>
                <a:spcPct val="90000"/>
              </a:lnSpc>
              <a:spcBef>
                <a:spcPts val="0"/>
              </a:spcBef>
              <a:spcAft>
                <a:spcPts val="0"/>
              </a:spcAft>
              <a:buSzPts val="1800"/>
              <a:buNone/>
            </a:pPr>
            <a:r>
              <a:t/>
            </a:r>
            <a:endParaRPr b="0" i="0" sz="2400" u="none">
              <a:solidFill>
                <a:schemeClr val="dk1"/>
              </a:solidFill>
              <a:latin typeface="Arial"/>
              <a:ea typeface="Arial"/>
              <a:cs typeface="Arial"/>
              <a:sym typeface="Arial"/>
            </a:endParaRPr>
          </a:p>
          <a:p>
            <a:pPr indent="0" lvl="0" marL="0" rtl="0" algn="r">
              <a:lnSpc>
                <a:spcPct val="90000"/>
              </a:lnSpc>
              <a:spcBef>
                <a:spcPts val="480"/>
              </a:spcBef>
              <a:spcAft>
                <a:spcPts val="0"/>
              </a:spcAft>
              <a:buSzPts val="1800"/>
              <a:buNone/>
            </a:pPr>
            <a:r>
              <a:t/>
            </a:r>
            <a:endParaRPr b="0" i="0" sz="2400" u="none">
              <a:solidFill>
                <a:schemeClr val="dk1"/>
              </a:solidFill>
              <a:latin typeface="Arial"/>
              <a:ea typeface="Arial"/>
              <a:cs typeface="Arial"/>
              <a:sym typeface="Arial"/>
            </a:endParaRPr>
          </a:p>
          <a:p>
            <a:pPr indent="0" lvl="0" marL="0" rtl="0" algn="r">
              <a:lnSpc>
                <a:spcPct val="90000"/>
              </a:lnSpc>
              <a:spcBef>
                <a:spcPts val="480"/>
              </a:spcBef>
              <a:spcAft>
                <a:spcPts val="0"/>
              </a:spcAft>
              <a:buSzPts val="1800"/>
              <a:buNone/>
            </a:pPr>
            <a:r>
              <a:rPr b="0" i="0" lang="en-US" sz="2400" u="none">
                <a:solidFill>
                  <a:schemeClr val="dk1"/>
                </a:solidFill>
                <a:latin typeface="Arial"/>
                <a:ea typeface="Arial"/>
                <a:cs typeface="Arial"/>
                <a:sym typeface="Arial"/>
              </a:rPr>
              <a:t>Jose.wellington@ceub.edu.br</a:t>
            </a:r>
            <a:endParaRPr/>
          </a:p>
        </p:txBody>
      </p:sp>
      <p:sp>
        <p:nvSpPr>
          <p:cNvPr id="888" name="Google Shape;888;p109"/>
          <p:cNvSpPr txBox="1"/>
          <p:nvPr>
            <p:ph type="ctrTitle"/>
          </p:nvPr>
        </p:nvSpPr>
        <p:spPr>
          <a:xfrm>
            <a:off x="3847650" y="1878375"/>
            <a:ext cx="3720900" cy="22098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lt1"/>
              </a:buClr>
              <a:buSzPts val="3200"/>
              <a:buFont typeface="Arial"/>
              <a:buNone/>
            </a:pPr>
            <a:r>
              <a:rPr b="0" i="0" lang="en-US" sz="3200" u="none">
                <a:solidFill>
                  <a:schemeClr val="lt1"/>
                </a:solidFill>
                <a:latin typeface="Arial"/>
                <a:ea typeface="Arial"/>
                <a:cs typeface="Arial"/>
                <a:sym typeface="Arial"/>
              </a:rPr>
              <a:t>Banco de Dados </a:t>
            </a:r>
            <a:endParaRPr/>
          </a:p>
        </p:txBody>
      </p:sp>
      <p:sp>
        <p:nvSpPr>
          <p:cNvPr id="889" name="Google Shape;889;p109"/>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Arial Black"/>
              <a:buNone/>
            </a:pPr>
            <a:fld id="{00000000-1234-1234-1234-123412341234}" type="slidenum">
              <a:rPr b="0" i="0" lang="en-US" sz="1200" u="none" cap="none" strike="noStrike">
                <a:solidFill>
                  <a:schemeClr val="dk1"/>
                </a:solidFill>
                <a:latin typeface="Arial Black"/>
                <a:ea typeface="Arial Black"/>
                <a:cs typeface="Arial Black"/>
                <a:sym typeface="Arial Black"/>
              </a:rPr>
              <a:t>‹#›</a:t>
            </a:fld>
            <a:endParaRPr b="0" i="0" sz="1400" u="none" cap="none" strike="noStrike">
              <a:solidFill>
                <a:srgbClr val="000000"/>
              </a:solidFill>
              <a:latin typeface="Arial"/>
              <a:ea typeface="Arial"/>
              <a:cs typeface="Arial"/>
              <a:sym typeface="Arial"/>
            </a:endParaRPr>
          </a:p>
        </p:txBody>
      </p:sp>
      <p:pic>
        <p:nvPicPr>
          <p:cNvPr id="890" name="Google Shape;890;p109"/>
          <p:cNvPicPr preferRelativeResize="0"/>
          <p:nvPr/>
        </p:nvPicPr>
        <p:blipFill rotWithShape="1">
          <a:blip r:embed="rId3">
            <a:alphaModFix/>
          </a:blip>
          <a:srcRect b="0" l="0" r="0" t="0"/>
          <a:stretch/>
        </p:blipFill>
        <p:spPr>
          <a:xfrm>
            <a:off x="7235825" y="260350"/>
            <a:ext cx="1439862" cy="495300"/>
          </a:xfrm>
          <a:prstGeom prst="rect">
            <a:avLst/>
          </a:prstGeom>
          <a:noFill/>
          <a:ln>
            <a:noFill/>
          </a:ln>
        </p:spPr>
      </p:pic>
      <p:sp>
        <p:nvSpPr>
          <p:cNvPr id="891" name="Google Shape;891;p10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SzPts val="1400"/>
              <a:buNone/>
            </a:pPr>
            <a:r>
              <a:rPr lang="en-US"/>
              <a:t>Aula 05 - SGBD - SQL</a:t>
            </a:r>
            <a:endParaRPr/>
          </a:p>
        </p:txBody>
      </p:sp>
    </p:spTree>
  </p:cSld>
  <p:clrMapOvr>
    <a:masterClrMapping/>
  </p:clrMapOvr>
  <p:transition>
    <p:push/>
  </p:transition>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2" name="Shape 982"/>
        <p:cNvGrpSpPr/>
        <p:nvPr/>
      </p:nvGrpSpPr>
      <p:grpSpPr>
        <a:xfrm>
          <a:off x="0" y="0"/>
          <a:ext cx="0" cy="0"/>
          <a:chOff x="0" y="0"/>
          <a:chExt cx="0" cy="0"/>
        </a:xfrm>
      </p:grpSpPr>
      <p:sp>
        <p:nvSpPr>
          <p:cNvPr id="983" name="Google Shape;983;p118"/>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Black"/>
              <a:buNone/>
            </a:pPr>
            <a:fld id="{00000000-1234-1234-1234-123412341234}" type="slidenum">
              <a:rPr b="0" i="0" lang="en-US" sz="1200" u="none" cap="none" strike="noStrike">
                <a:solidFill>
                  <a:srgbClr val="000000"/>
                </a:solidFill>
                <a:latin typeface="Arial Black"/>
                <a:ea typeface="Arial Black"/>
                <a:cs typeface="Arial Black"/>
                <a:sym typeface="Arial Black"/>
              </a:rPr>
              <a:t>‹#›</a:t>
            </a:fld>
            <a:endParaRPr b="0" i="0" sz="1400" u="none" cap="none" strike="noStrike">
              <a:solidFill>
                <a:srgbClr val="000000"/>
              </a:solidFill>
              <a:latin typeface="Arial"/>
              <a:ea typeface="Arial"/>
              <a:cs typeface="Arial"/>
              <a:sym typeface="Arial"/>
            </a:endParaRPr>
          </a:p>
        </p:txBody>
      </p:sp>
      <p:sp>
        <p:nvSpPr>
          <p:cNvPr id="984" name="Google Shape;984;p118"/>
          <p:cNvSpPr txBox="1"/>
          <p:nvPr>
            <p:ph idx="4294967295" type="ctrTitle"/>
          </p:nvPr>
        </p:nvSpPr>
        <p:spPr>
          <a:xfrm>
            <a:off x="0" y="836612"/>
            <a:ext cx="9144000" cy="37465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rgbClr val="000000"/>
                </a:solidFill>
                <a:latin typeface="Arial"/>
                <a:ea typeface="Arial"/>
                <a:cs typeface="Arial"/>
                <a:sym typeface="Arial"/>
              </a:rPr>
              <a:t>Representação Física do SGBD</a:t>
            </a:r>
            <a:endParaRPr b="0" i="0" sz="4400" u="none" cap="none" strike="noStrike">
              <a:solidFill>
                <a:schemeClr val="dk1"/>
              </a:solidFill>
              <a:latin typeface="Arial"/>
              <a:ea typeface="Arial"/>
              <a:cs typeface="Arial"/>
              <a:sym typeface="Arial"/>
            </a:endParaRPr>
          </a:p>
        </p:txBody>
      </p:sp>
      <p:pic>
        <p:nvPicPr>
          <p:cNvPr id="985" name="Google Shape;985;p118"/>
          <p:cNvPicPr preferRelativeResize="0"/>
          <p:nvPr/>
        </p:nvPicPr>
        <p:blipFill rotWithShape="1">
          <a:blip r:embed="rId3">
            <a:alphaModFix/>
          </a:blip>
          <a:srcRect b="0" l="0" r="0" t="0"/>
          <a:stretch/>
        </p:blipFill>
        <p:spPr>
          <a:xfrm>
            <a:off x="1317625" y="1211262"/>
            <a:ext cx="4968875" cy="5675312"/>
          </a:xfrm>
          <a:prstGeom prst="rect">
            <a:avLst/>
          </a:prstGeom>
          <a:noFill/>
          <a:ln>
            <a:noFill/>
          </a:ln>
        </p:spPr>
      </p:pic>
      <p:pic>
        <p:nvPicPr>
          <p:cNvPr id="986" name="Google Shape;986;p118"/>
          <p:cNvPicPr preferRelativeResize="0"/>
          <p:nvPr/>
        </p:nvPicPr>
        <p:blipFill rotWithShape="1">
          <a:blip r:embed="rId4">
            <a:alphaModFix/>
          </a:blip>
          <a:srcRect b="0" l="0" r="0" t="0"/>
          <a:stretch/>
        </p:blipFill>
        <p:spPr>
          <a:xfrm>
            <a:off x="7235825" y="508000"/>
            <a:ext cx="1439862" cy="495300"/>
          </a:xfrm>
          <a:prstGeom prst="rect">
            <a:avLst/>
          </a:prstGeom>
          <a:noFill/>
          <a:ln>
            <a:noFill/>
          </a:ln>
        </p:spPr>
      </p:pic>
      <p:sp>
        <p:nvSpPr>
          <p:cNvPr id="987" name="Google Shape;987;p11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SzPts val="1400"/>
              <a:buNone/>
            </a:pPr>
            <a:r>
              <a:rPr lang="en-US"/>
              <a:t>Aula 05 - SGBD - SQL</a:t>
            </a:r>
            <a:endParaRPr/>
          </a:p>
        </p:txBody>
      </p:sp>
      <p:pic>
        <p:nvPicPr>
          <p:cNvPr id="988" name="Google Shape;988;p118"/>
          <p:cNvPicPr preferRelativeResize="0"/>
          <p:nvPr/>
        </p:nvPicPr>
        <p:blipFill rotWithShape="1">
          <a:blip r:embed="rId5">
            <a:alphaModFix/>
          </a:blip>
          <a:srcRect b="0" l="0" r="0" t="0"/>
          <a:stretch/>
        </p:blipFill>
        <p:spPr>
          <a:xfrm>
            <a:off x="29234" y="3713871"/>
            <a:ext cx="1841769" cy="2194560"/>
          </a:xfrm>
          <a:prstGeom prst="rect">
            <a:avLst/>
          </a:prstGeom>
          <a:noFill/>
          <a:ln>
            <a:noFill/>
          </a:ln>
        </p:spPr>
      </p:pic>
      <p:pic>
        <p:nvPicPr>
          <p:cNvPr id="989" name="Google Shape;989;p118"/>
          <p:cNvPicPr preferRelativeResize="0"/>
          <p:nvPr/>
        </p:nvPicPr>
        <p:blipFill rotWithShape="1">
          <a:blip r:embed="rId6">
            <a:alphaModFix/>
          </a:blip>
          <a:srcRect b="0" l="0" r="0" t="0"/>
          <a:stretch/>
        </p:blipFill>
        <p:spPr>
          <a:xfrm>
            <a:off x="6205340" y="1023937"/>
            <a:ext cx="2829320" cy="1247949"/>
          </a:xfrm>
          <a:prstGeom prst="rect">
            <a:avLst/>
          </a:prstGeom>
          <a:noFill/>
          <a:ln>
            <a:noFill/>
          </a:ln>
        </p:spPr>
      </p:pic>
    </p:spTree>
  </p:cSld>
  <p:clrMapOvr>
    <a:masterClrMapping/>
  </p:clrMapOvr>
  <p:transition>
    <p:push/>
  </p:transition>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3" name="Shape 993"/>
        <p:cNvGrpSpPr/>
        <p:nvPr/>
      </p:nvGrpSpPr>
      <p:grpSpPr>
        <a:xfrm>
          <a:off x="0" y="0"/>
          <a:ext cx="0" cy="0"/>
          <a:chOff x="0" y="0"/>
          <a:chExt cx="0" cy="0"/>
        </a:xfrm>
      </p:grpSpPr>
      <p:sp>
        <p:nvSpPr>
          <p:cNvPr id="994" name="Google Shape;994;p119"/>
          <p:cNvSpPr txBox="1"/>
          <p:nvPr>
            <p:ph type="ctrTitle"/>
          </p:nvPr>
        </p:nvSpPr>
        <p:spPr>
          <a:xfrm>
            <a:off x="2195512" y="1989137"/>
            <a:ext cx="7272337" cy="22098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FFFFFF"/>
              </a:buClr>
              <a:buSzPts val="2400"/>
              <a:buFont typeface="Arial"/>
              <a:buNone/>
            </a:pPr>
            <a:r>
              <a:rPr b="1" i="0" lang="en-US" sz="2400" u="none">
                <a:solidFill>
                  <a:srgbClr val="FFFFFF"/>
                </a:solidFill>
                <a:latin typeface="Arial"/>
                <a:ea typeface="Arial"/>
                <a:cs typeface="Arial"/>
                <a:sym typeface="Arial"/>
              </a:rPr>
              <a:t>SQL -  Structured Query Language</a:t>
            </a:r>
            <a:r>
              <a:rPr b="0" i="0" lang="en-US" sz="2400" u="none">
                <a:solidFill>
                  <a:srgbClr val="FFFFFF"/>
                </a:solidFill>
                <a:latin typeface="Arial"/>
                <a:ea typeface="Arial"/>
                <a:cs typeface="Arial"/>
                <a:sym typeface="Arial"/>
              </a:rPr>
              <a:t>, </a:t>
            </a:r>
            <a:br>
              <a:rPr b="0" i="0" lang="en-US" sz="2400" u="none">
                <a:solidFill>
                  <a:srgbClr val="FFFFFF"/>
                </a:solidFill>
                <a:latin typeface="Arial"/>
                <a:ea typeface="Arial"/>
                <a:cs typeface="Arial"/>
                <a:sym typeface="Arial"/>
              </a:rPr>
            </a:br>
            <a:r>
              <a:rPr b="0" i="0" lang="en-US" sz="2400" u="none">
                <a:solidFill>
                  <a:srgbClr val="FFFFFF"/>
                </a:solidFill>
                <a:latin typeface="Arial"/>
                <a:ea typeface="Arial"/>
                <a:cs typeface="Arial"/>
                <a:sym typeface="Arial"/>
              </a:rPr>
              <a:t>ou </a:t>
            </a:r>
            <a:br>
              <a:rPr b="0" i="0" lang="en-US" sz="2400" u="none">
                <a:solidFill>
                  <a:srgbClr val="FFFFFF"/>
                </a:solidFill>
                <a:latin typeface="Arial"/>
                <a:ea typeface="Arial"/>
                <a:cs typeface="Arial"/>
                <a:sym typeface="Arial"/>
              </a:rPr>
            </a:br>
            <a:r>
              <a:rPr b="1" i="0" lang="en-US" sz="2400" u="none">
                <a:solidFill>
                  <a:srgbClr val="FFFFFF"/>
                </a:solidFill>
                <a:latin typeface="Arial"/>
                <a:ea typeface="Arial"/>
                <a:cs typeface="Arial"/>
                <a:sym typeface="Arial"/>
              </a:rPr>
              <a:t>Linguagem de Consulta Estruturada</a:t>
            </a:r>
            <a:r>
              <a:rPr b="0" i="0" lang="en-US" sz="2400" u="none">
                <a:solidFill>
                  <a:srgbClr val="FFFFFF"/>
                </a:solidFill>
                <a:latin typeface="Arial"/>
                <a:ea typeface="Arial"/>
                <a:cs typeface="Arial"/>
                <a:sym typeface="Arial"/>
              </a:rPr>
              <a:t>  </a:t>
            </a:r>
            <a:endParaRPr/>
          </a:p>
        </p:txBody>
      </p:sp>
      <p:sp>
        <p:nvSpPr>
          <p:cNvPr id="995" name="Google Shape;995;p119"/>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Black"/>
              <a:buNone/>
            </a:pPr>
            <a:fld id="{00000000-1234-1234-1234-123412341234}" type="slidenum">
              <a:rPr b="0" i="0" lang="en-US" sz="1200" u="none" cap="none" strike="noStrike">
                <a:solidFill>
                  <a:srgbClr val="000000"/>
                </a:solidFill>
                <a:latin typeface="Arial Black"/>
                <a:ea typeface="Arial Black"/>
                <a:cs typeface="Arial Black"/>
                <a:sym typeface="Arial Black"/>
              </a:rPr>
              <a:t>‹#›</a:t>
            </a:fld>
            <a:endParaRPr b="0" i="0" sz="1400" u="none" cap="none" strike="noStrike">
              <a:solidFill>
                <a:srgbClr val="000000"/>
              </a:solidFill>
              <a:latin typeface="Arial"/>
              <a:ea typeface="Arial"/>
              <a:cs typeface="Arial"/>
              <a:sym typeface="Arial"/>
            </a:endParaRPr>
          </a:p>
        </p:txBody>
      </p:sp>
      <p:pic>
        <p:nvPicPr>
          <p:cNvPr id="996" name="Google Shape;996;p119"/>
          <p:cNvPicPr preferRelativeResize="0"/>
          <p:nvPr/>
        </p:nvPicPr>
        <p:blipFill rotWithShape="1">
          <a:blip r:embed="rId3">
            <a:alphaModFix/>
          </a:blip>
          <a:srcRect b="0" l="0" r="0" t="0"/>
          <a:stretch/>
        </p:blipFill>
        <p:spPr>
          <a:xfrm>
            <a:off x="7235825" y="260350"/>
            <a:ext cx="1439862" cy="495300"/>
          </a:xfrm>
          <a:prstGeom prst="rect">
            <a:avLst/>
          </a:prstGeom>
          <a:noFill/>
          <a:ln>
            <a:noFill/>
          </a:ln>
        </p:spPr>
      </p:pic>
      <p:sp>
        <p:nvSpPr>
          <p:cNvPr id="997" name="Google Shape;997;p11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SzPts val="1400"/>
              <a:buNone/>
            </a:pPr>
            <a:r>
              <a:rPr lang="en-US"/>
              <a:t>Aula 05 - SGBD - SQL</a:t>
            </a:r>
            <a:endParaRPr/>
          </a:p>
        </p:txBody>
      </p:sp>
    </p:spTree>
  </p:cSld>
  <p:clrMapOvr>
    <a:masterClrMapping/>
  </p:clrMapOvr>
  <p:transition>
    <p:push/>
  </p:transition>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1" name="Shape 1001"/>
        <p:cNvGrpSpPr/>
        <p:nvPr/>
      </p:nvGrpSpPr>
      <p:grpSpPr>
        <a:xfrm>
          <a:off x="0" y="0"/>
          <a:ext cx="0" cy="0"/>
          <a:chOff x="0" y="0"/>
          <a:chExt cx="0" cy="0"/>
        </a:xfrm>
      </p:grpSpPr>
      <p:sp>
        <p:nvSpPr>
          <p:cNvPr id="1002" name="Google Shape;1002;p120"/>
          <p:cNvSpPr txBox="1"/>
          <p:nvPr/>
        </p:nvSpPr>
        <p:spPr>
          <a:xfrm>
            <a:off x="457200" y="6245225"/>
            <a:ext cx="2133600" cy="47625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fld id="{00000000-1234-1234-1234-123412341234}" type="slidenum">
              <a:rPr b="0" i="0" lang="en-US" sz="1200" u="none" cap="none" strike="noStrike">
                <a:solidFill>
                  <a:schemeClr val="dk1"/>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1003" name="Google Shape;1003;p120"/>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1"/>
              </a:buClr>
              <a:buSzPts val="2800"/>
              <a:buFont typeface="Arial"/>
              <a:buNone/>
            </a:pPr>
            <a:r>
              <a:rPr b="1" i="0" lang="en-US" sz="2800" u="none">
                <a:solidFill>
                  <a:schemeClr val="dk1"/>
                </a:solidFill>
                <a:latin typeface="Arial"/>
                <a:ea typeface="Arial"/>
                <a:cs typeface="Arial"/>
                <a:sym typeface="Arial"/>
              </a:rPr>
              <a:t>SQL -  Structured Query Language</a:t>
            </a:r>
            <a:endParaRPr/>
          </a:p>
        </p:txBody>
      </p:sp>
      <p:sp>
        <p:nvSpPr>
          <p:cNvPr id="1004" name="Google Shape;1004;p120"/>
          <p:cNvSpPr txBox="1"/>
          <p:nvPr>
            <p:ph idx="1" type="body"/>
          </p:nvPr>
        </p:nvSpPr>
        <p:spPr>
          <a:xfrm>
            <a:off x="179387" y="1981200"/>
            <a:ext cx="5292725" cy="4448175"/>
          </a:xfrm>
          <a:prstGeom prst="rect">
            <a:avLst/>
          </a:prstGeom>
          <a:noFill/>
          <a:ln>
            <a:noFill/>
          </a:ln>
        </p:spPr>
        <p:txBody>
          <a:bodyPr anchorCtr="0" anchor="t" bIns="45700" lIns="91425" spcFirstLastPara="1" rIns="91425" wrap="square" tIns="45700">
            <a:noAutofit/>
          </a:bodyPr>
          <a:lstStyle/>
          <a:p>
            <a:pPr indent="-342900" lvl="0" marL="342900" rtl="0" algn="just">
              <a:lnSpc>
                <a:spcPct val="150000"/>
              </a:lnSpc>
              <a:spcBef>
                <a:spcPts val="0"/>
              </a:spcBef>
              <a:spcAft>
                <a:spcPts val="0"/>
              </a:spcAft>
              <a:buClr>
                <a:schemeClr val="lt2"/>
              </a:buClr>
              <a:buSzPts val="1800"/>
              <a:buFont typeface="Noto Sans Symbols"/>
              <a:buChar char="▪"/>
            </a:pPr>
            <a:r>
              <a:rPr b="0" i="0" lang="en-US" sz="2400" u="none">
                <a:solidFill>
                  <a:schemeClr val="dk1"/>
                </a:solidFill>
                <a:latin typeface="Arial"/>
                <a:ea typeface="Arial"/>
                <a:cs typeface="Arial"/>
                <a:sym typeface="Arial"/>
              </a:rPr>
              <a:t>Surgiu dos trabalhos teóricos de </a:t>
            </a:r>
            <a:r>
              <a:rPr b="1" i="0" lang="en-US" sz="2400" u="none">
                <a:solidFill>
                  <a:srgbClr val="FF0000"/>
                </a:solidFill>
                <a:latin typeface="Arial"/>
                <a:ea typeface="Arial"/>
                <a:cs typeface="Arial"/>
                <a:sym typeface="Arial"/>
              </a:rPr>
              <a:t>Edgar Frank Codd </a:t>
            </a:r>
            <a:r>
              <a:rPr b="0" i="0" lang="en-US" sz="2400" u="none">
                <a:solidFill>
                  <a:schemeClr val="dk1"/>
                </a:solidFill>
                <a:latin typeface="Arial"/>
                <a:ea typeface="Arial"/>
                <a:cs typeface="Arial"/>
                <a:sym typeface="Arial"/>
              </a:rPr>
              <a:t>(IBM) procurando um modelo lógico independente de detalhes de implementação.</a:t>
            </a:r>
            <a:endParaRPr/>
          </a:p>
          <a:p>
            <a:pPr indent="-342900" lvl="0" marL="342900" rtl="0" algn="just">
              <a:lnSpc>
                <a:spcPct val="150000"/>
              </a:lnSpc>
              <a:spcBef>
                <a:spcPts val="480"/>
              </a:spcBef>
              <a:spcAft>
                <a:spcPts val="0"/>
              </a:spcAft>
              <a:buClr>
                <a:schemeClr val="lt2"/>
              </a:buClr>
              <a:buSzPts val="1800"/>
              <a:buFont typeface="Noto Sans Symbols"/>
              <a:buChar char="▪"/>
            </a:pPr>
            <a:r>
              <a:rPr b="0" i="0" lang="en-US" sz="2400" u="none">
                <a:solidFill>
                  <a:schemeClr val="dk1"/>
                </a:solidFill>
                <a:latin typeface="Arial"/>
                <a:ea typeface="Arial"/>
                <a:cs typeface="Arial"/>
                <a:sym typeface="Arial"/>
              </a:rPr>
              <a:t>Teoria dos conjuntos</a:t>
            </a:r>
            <a:endParaRPr/>
          </a:p>
          <a:p>
            <a:pPr indent="-342900" lvl="0" marL="342900" rtl="0" algn="just">
              <a:lnSpc>
                <a:spcPct val="150000"/>
              </a:lnSpc>
              <a:spcBef>
                <a:spcPts val="480"/>
              </a:spcBef>
              <a:spcAft>
                <a:spcPts val="0"/>
              </a:spcAft>
              <a:buClr>
                <a:schemeClr val="lt2"/>
              </a:buClr>
              <a:buSzPts val="1800"/>
              <a:buFont typeface="Noto Sans Symbols"/>
              <a:buChar char="▪"/>
            </a:pPr>
            <a:r>
              <a:rPr b="0" i="0" lang="en-US" sz="2400" u="none">
                <a:solidFill>
                  <a:schemeClr val="dk1"/>
                </a:solidFill>
                <a:latin typeface="Arial"/>
                <a:ea typeface="Arial"/>
                <a:cs typeface="Arial"/>
                <a:sym typeface="Arial"/>
              </a:rPr>
              <a:t> Baseado na álgebra relacional.</a:t>
            </a:r>
            <a:endParaRPr/>
          </a:p>
        </p:txBody>
      </p:sp>
      <p:pic>
        <p:nvPicPr>
          <p:cNvPr id="1005" name="Google Shape;1005;p120"/>
          <p:cNvPicPr preferRelativeResize="0"/>
          <p:nvPr/>
        </p:nvPicPr>
        <p:blipFill rotWithShape="1">
          <a:blip r:embed="rId3">
            <a:alphaModFix/>
          </a:blip>
          <a:srcRect b="0" l="0" r="0" t="0"/>
          <a:stretch/>
        </p:blipFill>
        <p:spPr>
          <a:xfrm>
            <a:off x="7380287" y="692150"/>
            <a:ext cx="1439862" cy="495300"/>
          </a:xfrm>
          <a:prstGeom prst="rect">
            <a:avLst/>
          </a:prstGeom>
          <a:noFill/>
          <a:ln>
            <a:noFill/>
          </a:ln>
        </p:spPr>
      </p:pic>
      <p:pic>
        <p:nvPicPr>
          <p:cNvPr id="1006" name="Google Shape;1006;p120"/>
          <p:cNvPicPr preferRelativeResize="0"/>
          <p:nvPr/>
        </p:nvPicPr>
        <p:blipFill rotWithShape="1">
          <a:blip r:embed="rId4">
            <a:alphaModFix/>
          </a:blip>
          <a:srcRect b="0" l="0" r="0" t="0"/>
          <a:stretch/>
        </p:blipFill>
        <p:spPr>
          <a:xfrm>
            <a:off x="7373937" y="1341437"/>
            <a:ext cx="1317625" cy="1890712"/>
          </a:xfrm>
          <a:prstGeom prst="rect">
            <a:avLst/>
          </a:prstGeom>
          <a:noFill/>
          <a:ln>
            <a:noFill/>
          </a:ln>
        </p:spPr>
      </p:pic>
      <p:sp>
        <p:nvSpPr>
          <p:cNvPr id="1007" name="Google Shape;1007;p12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SzPts val="1400"/>
              <a:buNone/>
            </a:pPr>
            <a:r>
              <a:rPr lang="en-US"/>
              <a:t>Aula 05 - SGBD - SQL</a:t>
            </a:r>
            <a:endParaRPr/>
          </a:p>
        </p:txBody>
      </p:sp>
      <p:pic>
        <p:nvPicPr>
          <p:cNvPr id="1008" name="Google Shape;1008;p120"/>
          <p:cNvPicPr preferRelativeResize="0"/>
          <p:nvPr/>
        </p:nvPicPr>
        <p:blipFill rotWithShape="1">
          <a:blip r:embed="rId5">
            <a:alphaModFix/>
          </a:blip>
          <a:srcRect b="0" l="0" r="0" t="0"/>
          <a:stretch/>
        </p:blipFill>
        <p:spPr>
          <a:xfrm>
            <a:off x="5232156" y="4513702"/>
            <a:ext cx="3732457" cy="920066"/>
          </a:xfrm>
          <a:prstGeom prst="rect">
            <a:avLst/>
          </a:prstGeom>
          <a:noFill/>
          <a:ln>
            <a:noFill/>
          </a:ln>
        </p:spPr>
      </p:pic>
    </p:spTree>
  </p:cSld>
  <p:clrMapOvr>
    <a:masterClrMapping/>
  </p:clrMapOvr>
  <p:transition>
    <p:push/>
  </p:transition>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2" name="Shape 1012"/>
        <p:cNvGrpSpPr/>
        <p:nvPr/>
      </p:nvGrpSpPr>
      <p:grpSpPr>
        <a:xfrm>
          <a:off x="0" y="0"/>
          <a:ext cx="0" cy="0"/>
          <a:chOff x="0" y="0"/>
          <a:chExt cx="0" cy="0"/>
        </a:xfrm>
      </p:grpSpPr>
      <p:sp>
        <p:nvSpPr>
          <p:cNvPr id="1013" name="Google Shape;1013;p121"/>
          <p:cNvSpPr txBox="1"/>
          <p:nvPr/>
        </p:nvSpPr>
        <p:spPr>
          <a:xfrm>
            <a:off x="457200" y="6245225"/>
            <a:ext cx="2133600" cy="47625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fld id="{00000000-1234-1234-1234-123412341234}" type="slidenum">
              <a:rPr b="0" i="0" lang="en-US" sz="1200" u="none" cap="none" strike="noStrike">
                <a:solidFill>
                  <a:schemeClr val="dk1"/>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1014" name="Google Shape;1014;p121"/>
          <p:cNvSpPr txBox="1"/>
          <p:nvPr>
            <p:ph type="title"/>
          </p:nvPr>
        </p:nvSpPr>
        <p:spPr>
          <a:xfrm>
            <a:off x="395287" y="298450"/>
            <a:ext cx="6553200" cy="8890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1"/>
              </a:buClr>
              <a:buSzPts val="2800"/>
              <a:buFont typeface="Arial"/>
              <a:buNone/>
            </a:pPr>
            <a:r>
              <a:rPr b="1" i="0" lang="en-US" sz="2800" u="none">
                <a:solidFill>
                  <a:schemeClr val="dk1"/>
                </a:solidFill>
                <a:latin typeface="Arial"/>
                <a:ea typeface="Arial"/>
                <a:cs typeface="Arial"/>
                <a:sym typeface="Arial"/>
              </a:rPr>
              <a:t>SQL -  Structured Query Language</a:t>
            </a:r>
            <a:endParaRPr/>
          </a:p>
        </p:txBody>
      </p:sp>
      <p:sp>
        <p:nvSpPr>
          <p:cNvPr id="1015" name="Google Shape;1015;p121"/>
          <p:cNvSpPr txBox="1"/>
          <p:nvPr>
            <p:ph idx="1" type="body"/>
          </p:nvPr>
        </p:nvSpPr>
        <p:spPr>
          <a:xfrm>
            <a:off x="395287" y="822325"/>
            <a:ext cx="5292725" cy="730250"/>
          </a:xfrm>
          <a:prstGeom prst="rect">
            <a:avLst/>
          </a:prstGeom>
          <a:noFill/>
          <a:ln>
            <a:noFill/>
          </a:ln>
        </p:spPr>
        <p:txBody>
          <a:bodyPr anchorCtr="0" anchor="t" bIns="45700" lIns="91425" spcFirstLastPara="1" rIns="91425" wrap="square" tIns="45700">
            <a:noAutofit/>
          </a:bodyPr>
          <a:lstStyle/>
          <a:p>
            <a:pPr indent="0" lvl="0" marL="0" rtl="0" algn="just">
              <a:lnSpc>
                <a:spcPct val="150000"/>
              </a:lnSpc>
              <a:spcBef>
                <a:spcPts val="0"/>
              </a:spcBef>
              <a:spcAft>
                <a:spcPts val="0"/>
              </a:spcAft>
              <a:buSzPts val="1800"/>
              <a:buNone/>
            </a:pPr>
            <a:r>
              <a:rPr b="0" i="0" lang="en-US" sz="2400" u="none">
                <a:solidFill>
                  <a:schemeClr val="dk1"/>
                </a:solidFill>
                <a:latin typeface="Arial"/>
                <a:ea typeface="Arial"/>
                <a:cs typeface="Arial"/>
                <a:sym typeface="Arial"/>
              </a:rPr>
              <a:t>Teoria dos conjuntos</a:t>
            </a:r>
            <a:endParaRPr/>
          </a:p>
        </p:txBody>
      </p:sp>
      <p:pic>
        <p:nvPicPr>
          <p:cNvPr id="1016" name="Google Shape;1016;p121"/>
          <p:cNvPicPr preferRelativeResize="0"/>
          <p:nvPr/>
        </p:nvPicPr>
        <p:blipFill rotWithShape="1">
          <a:blip r:embed="rId3">
            <a:alphaModFix/>
          </a:blip>
          <a:srcRect b="0" l="0" r="0" t="0"/>
          <a:stretch/>
        </p:blipFill>
        <p:spPr>
          <a:xfrm>
            <a:off x="7380287" y="692150"/>
            <a:ext cx="1439862" cy="495300"/>
          </a:xfrm>
          <a:prstGeom prst="rect">
            <a:avLst/>
          </a:prstGeom>
          <a:noFill/>
          <a:ln>
            <a:noFill/>
          </a:ln>
        </p:spPr>
      </p:pic>
      <p:pic>
        <p:nvPicPr>
          <p:cNvPr id="1017" name="Google Shape;1017;p121"/>
          <p:cNvPicPr preferRelativeResize="0"/>
          <p:nvPr/>
        </p:nvPicPr>
        <p:blipFill rotWithShape="1">
          <a:blip r:embed="rId4">
            <a:alphaModFix/>
          </a:blip>
          <a:srcRect b="0" l="0" r="0" t="0"/>
          <a:stretch/>
        </p:blipFill>
        <p:spPr>
          <a:xfrm>
            <a:off x="1403350" y="1557337"/>
            <a:ext cx="6105525" cy="4810125"/>
          </a:xfrm>
          <a:prstGeom prst="rect">
            <a:avLst/>
          </a:prstGeom>
          <a:noFill/>
          <a:ln>
            <a:noFill/>
          </a:ln>
        </p:spPr>
      </p:pic>
      <p:sp>
        <p:nvSpPr>
          <p:cNvPr id="1018" name="Google Shape;1018;p12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SzPts val="1400"/>
              <a:buNone/>
            </a:pPr>
            <a:r>
              <a:rPr lang="en-US"/>
              <a:t>Aula 05 - SGBD - SQL</a:t>
            </a:r>
            <a:endParaRPr/>
          </a:p>
        </p:txBody>
      </p:sp>
    </p:spTree>
  </p:cSld>
  <p:clrMapOvr>
    <a:masterClrMapping/>
  </p:clrMapOvr>
  <p:transition>
    <p:push/>
  </p:transition>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2" name="Shape 1022"/>
        <p:cNvGrpSpPr/>
        <p:nvPr/>
      </p:nvGrpSpPr>
      <p:grpSpPr>
        <a:xfrm>
          <a:off x="0" y="0"/>
          <a:ext cx="0" cy="0"/>
          <a:chOff x="0" y="0"/>
          <a:chExt cx="0" cy="0"/>
        </a:xfrm>
      </p:grpSpPr>
      <p:sp>
        <p:nvSpPr>
          <p:cNvPr id="1023" name="Google Shape;1023;p122"/>
          <p:cNvSpPr txBox="1"/>
          <p:nvPr/>
        </p:nvSpPr>
        <p:spPr>
          <a:xfrm>
            <a:off x="457200" y="6245225"/>
            <a:ext cx="2133600" cy="47625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fld id="{00000000-1234-1234-1234-123412341234}" type="slidenum">
              <a:rPr b="0" i="0" lang="en-US" sz="1200" u="none" cap="none" strike="noStrike">
                <a:solidFill>
                  <a:schemeClr val="dk1"/>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1024" name="Google Shape;1024;p122"/>
          <p:cNvSpPr txBox="1"/>
          <p:nvPr>
            <p:ph type="title"/>
          </p:nvPr>
        </p:nvSpPr>
        <p:spPr>
          <a:xfrm>
            <a:off x="395287" y="298450"/>
            <a:ext cx="5051425" cy="8890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1"/>
              </a:buClr>
              <a:buSzPts val="2800"/>
              <a:buFont typeface="Arial"/>
              <a:buNone/>
            </a:pPr>
            <a:r>
              <a:rPr b="1" i="0" lang="en-US" sz="2800" u="none">
                <a:solidFill>
                  <a:schemeClr val="dk1"/>
                </a:solidFill>
                <a:latin typeface="Arial"/>
                <a:ea typeface="Arial"/>
                <a:cs typeface="Arial"/>
                <a:sym typeface="Arial"/>
              </a:rPr>
              <a:t>Banco de dados Relacional</a:t>
            </a:r>
            <a:endParaRPr/>
          </a:p>
        </p:txBody>
      </p:sp>
      <p:sp>
        <p:nvSpPr>
          <p:cNvPr id="1025" name="Google Shape;1025;p122"/>
          <p:cNvSpPr txBox="1"/>
          <p:nvPr>
            <p:ph idx="1" type="body"/>
          </p:nvPr>
        </p:nvSpPr>
        <p:spPr>
          <a:xfrm>
            <a:off x="395287" y="939800"/>
            <a:ext cx="5292725" cy="728662"/>
          </a:xfrm>
          <a:prstGeom prst="rect">
            <a:avLst/>
          </a:prstGeom>
          <a:noFill/>
          <a:ln>
            <a:noFill/>
          </a:ln>
        </p:spPr>
        <p:txBody>
          <a:bodyPr anchorCtr="0" anchor="t" bIns="45700" lIns="91425" spcFirstLastPara="1" rIns="91425" wrap="square" tIns="45700">
            <a:noAutofit/>
          </a:bodyPr>
          <a:lstStyle/>
          <a:p>
            <a:pPr indent="0" lvl="0" marL="0" rtl="0" algn="just">
              <a:lnSpc>
                <a:spcPct val="150000"/>
              </a:lnSpc>
              <a:spcBef>
                <a:spcPts val="0"/>
              </a:spcBef>
              <a:spcAft>
                <a:spcPts val="0"/>
              </a:spcAft>
              <a:buSzPts val="1800"/>
              <a:buNone/>
            </a:pPr>
            <a:r>
              <a:rPr b="0" i="0" lang="en-US" sz="2400" u="none">
                <a:solidFill>
                  <a:schemeClr val="dk1"/>
                </a:solidFill>
                <a:latin typeface="Arial"/>
                <a:ea typeface="Arial"/>
                <a:cs typeface="Arial"/>
                <a:sym typeface="Arial"/>
              </a:rPr>
              <a:t>Álgebra relacional</a:t>
            </a:r>
            <a:endParaRPr/>
          </a:p>
        </p:txBody>
      </p:sp>
      <p:pic>
        <p:nvPicPr>
          <p:cNvPr id="1026" name="Google Shape;1026;p122"/>
          <p:cNvPicPr preferRelativeResize="0"/>
          <p:nvPr/>
        </p:nvPicPr>
        <p:blipFill rotWithShape="1">
          <a:blip r:embed="rId3">
            <a:alphaModFix/>
          </a:blip>
          <a:srcRect b="0" l="0" r="0" t="0"/>
          <a:stretch/>
        </p:blipFill>
        <p:spPr>
          <a:xfrm>
            <a:off x="7380287" y="692150"/>
            <a:ext cx="1439862" cy="495300"/>
          </a:xfrm>
          <a:prstGeom prst="rect">
            <a:avLst/>
          </a:prstGeom>
          <a:noFill/>
          <a:ln>
            <a:noFill/>
          </a:ln>
        </p:spPr>
      </p:pic>
      <p:pic>
        <p:nvPicPr>
          <p:cNvPr id="1027" name="Google Shape;1027;p122"/>
          <p:cNvPicPr preferRelativeResize="0"/>
          <p:nvPr/>
        </p:nvPicPr>
        <p:blipFill rotWithShape="1">
          <a:blip r:embed="rId4">
            <a:alphaModFix/>
          </a:blip>
          <a:srcRect b="0" l="0" r="0" t="0"/>
          <a:stretch/>
        </p:blipFill>
        <p:spPr>
          <a:xfrm>
            <a:off x="1035050" y="1700212"/>
            <a:ext cx="7497762" cy="4676775"/>
          </a:xfrm>
          <a:prstGeom prst="rect">
            <a:avLst/>
          </a:prstGeom>
          <a:noFill/>
          <a:ln>
            <a:noFill/>
          </a:ln>
        </p:spPr>
      </p:pic>
      <p:sp>
        <p:nvSpPr>
          <p:cNvPr id="1028" name="Google Shape;1028;p12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SzPts val="1400"/>
              <a:buNone/>
            </a:pPr>
            <a:r>
              <a:rPr lang="en-US"/>
              <a:t>Aula 05 - SGBD - SQL</a:t>
            </a:r>
            <a:endParaRPr/>
          </a:p>
        </p:txBody>
      </p:sp>
    </p:spTree>
  </p:cSld>
  <p:clrMapOvr>
    <a:masterClrMapping/>
  </p:clrMapOvr>
  <p:transition>
    <p:push/>
  </p:transition>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2" name="Shape 1032"/>
        <p:cNvGrpSpPr/>
        <p:nvPr/>
      </p:nvGrpSpPr>
      <p:grpSpPr>
        <a:xfrm>
          <a:off x="0" y="0"/>
          <a:ext cx="0" cy="0"/>
          <a:chOff x="0" y="0"/>
          <a:chExt cx="0" cy="0"/>
        </a:xfrm>
      </p:grpSpPr>
      <p:sp>
        <p:nvSpPr>
          <p:cNvPr id="1033" name="Google Shape;1033;p123"/>
          <p:cNvSpPr txBox="1"/>
          <p:nvPr>
            <p:ph type="title"/>
          </p:nvPr>
        </p:nvSpPr>
        <p:spPr>
          <a:xfrm>
            <a:off x="323850" y="69850"/>
            <a:ext cx="4248150" cy="13716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1"/>
              </a:buClr>
              <a:buSzPts val="3600"/>
              <a:buFont typeface="Arial"/>
              <a:buNone/>
            </a:pPr>
            <a:r>
              <a:rPr b="0" i="0" lang="en-US" sz="3600" u="none">
                <a:solidFill>
                  <a:schemeClr val="dk1"/>
                </a:solidFill>
                <a:latin typeface="Arial"/>
                <a:ea typeface="Arial"/>
                <a:cs typeface="Arial"/>
                <a:sym typeface="Arial"/>
              </a:rPr>
              <a:t>A linguagem SQL</a:t>
            </a:r>
            <a:endParaRPr/>
          </a:p>
        </p:txBody>
      </p:sp>
      <p:sp>
        <p:nvSpPr>
          <p:cNvPr id="1034" name="Google Shape;1034;p123"/>
          <p:cNvSpPr txBox="1"/>
          <p:nvPr>
            <p:ph idx="1" type="body"/>
          </p:nvPr>
        </p:nvSpPr>
        <p:spPr>
          <a:xfrm>
            <a:off x="395287" y="1341437"/>
            <a:ext cx="8229600" cy="38862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200000"/>
              </a:lnSpc>
              <a:spcBef>
                <a:spcPts val="0"/>
              </a:spcBef>
              <a:spcAft>
                <a:spcPts val="0"/>
              </a:spcAft>
              <a:buClr>
                <a:schemeClr val="lt2"/>
              </a:buClr>
              <a:buSzPts val="2100"/>
              <a:buFont typeface="Noto Sans Symbols"/>
              <a:buChar char="■"/>
            </a:pPr>
            <a:r>
              <a:rPr b="1" i="0" lang="en-US" sz="2800" u="none" cap="none" strike="noStrike">
                <a:solidFill>
                  <a:schemeClr val="dk1"/>
                </a:solidFill>
                <a:latin typeface="Arial"/>
                <a:ea typeface="Arial"/>
                <a:cs typeface="Arial"/>
                <a:sym typeface="Arial"/>
              </a:rPr>
              <a:t>É uma linguagem usada em SGBDs para:</a:t>
            </a:r>
            <a:endParaRPr/>
          </a:p>
          <a:p>
            <a:pPr indent="-347662" lvl="1" marL="692150" marR="0" rtl="0" algn="l">
              <a:lnSpc>
                <a:spcPct val="200000"/>
              </a:lnSpc>
              <a:spcBef>
                <a:spcPts val="480"/>
              </a:spcBef>
              <a:spcAft>
                <a:spcPts val="0"/>
              </a:spcAft>
              <a:buClr>
                <a:schemeClr val="accent2"/>
              </a:buClr>
              <a:buSzPts val="1920"/>
              <a:buFont typeface="Noto Sans Symbols"/>
              <a:buChar char="◻"/>
            </a:pPr>
            <a:r>
              <a:rPr b="0" i="0" lang="en-US" sz="2400" u="none" cap="none" strike="noStrike">
                <a:solidFill>
                  <a:schemeClr val="dk1"/>
                </a:solidFill>
                <a:latin typeface="Arial"/>
                <a:ea typeface="Arial"/>
                <a:cs typeface="Arial"/>
                <a:sym typeface="Arial"/>
              </a:rPr>
              <a:t>Definir estruturas de dados (Ex: criar tabelas)</a:t>
            </a:r>
            <a:endParaRPr/>
          </a:p>
          <a:p>
            <a:pPr indent="-347662" lvl="1" marL="692150" marR="0" rtl="0" algn="l">
              <a:lnSpc>
                <a:spcPct val="200000"/>
              </a:lnSpc>
              <a:spcBef>
                <a:spcPts val="480"/>
              </a:spcBef>
              <a:spcAft>
                <a:spcPts val="0"/>
              </a:spcAft>
              <a:buClr>
                <a:schemeClr val="accent2"/>
              </a:buClr>
              <a:buSzPts val="1920"/>
              <a:buFont typeface="Noto Sans Symbols"/>
              <a:buChar char="◻"/>
            </a:pPr>
            <a:r>
              <a:rPr b="0" i="0" lang="en-US" sz="2400" u="none" cap="none" strike="noStrike">
                <a:solidFill>
                  <a:schemeClr val="dk1"/>
                </a:solidFill>
                <a:latin typeface="Arial"/>
                <a:ea typeface="Arial"/>
                <a:cs typeface="Arial"/>
                <a:sym typeface="Arial"/>
              </a:rPr>
              <a:t>Modificar dados no BD (Ex: inserir e alterar dados)</a:t>
            </a:r>
            <a:endParaRPr/>
          </a:p>
          <a:p>
            <a:pPr indent="-347662" lvl="1" marL="692150" marR="0" rtl="0" algn="l">
              <a:lnSpc>
                <a:spcPct val="200000"/>
              </a:lnSpc>
              <a:spcBef>
                <a:spcPts val="480"/>
              </a:spcBef>
              <a:spcAft>
                <a:spcPts val="0"/>
              </a:spcAft>
              <a:buClr>
                <a:schemeClr val="accent2"/>
              </a:buClr>
              <a:buSzPts val="1920"/>
              <a:buFont typeface="Noto Sans Symbols"/>
              <a:buChar char="◻"/>
            </a:pPr>
            <a:r>
              <a:rPr b="0" i="0" lang="en-US" sz="2400" u="none" cap="none" strike="noStrike">
                <a:solidFill>
                  <a:schemeClr val="dk1"/>
                </a:solidFill>
                <a:latin typeface="Arial"/>
                <a:ea typeface="Arial"/>
                <a:cs typeface="Arial"/>
                <a:sym typeface="Arial"/>
              </a:rPr>
              <a:t>Especificar restrições de segurança (Ex: privilégios de acesso)</a:t>
            </a:r>
            <a:endParaRPr/>
          </a:p>
          <a:p>
            <a:pPr indent="-347662" lvl="1" marL="692150" marR="0" rtl="0" algn="l">
              <a:lnSpc>
                <a:spcPct val="200000"/>
              </a:lnSpc>
              <a:spcBef>
                <a:spcPts val="480"/>
              </a:spcBef>
              <a:spcAft>
                <a:spcPts val="0"/>
              </a:spcAft>
              <a:buClr>
                <a:schemeClr val="accent2"/>
              </a:buClr>
              <a:buSzPts val="1920"/>
              <a:buFont typeface="Noto Sans Symbols"/>
              <a:buChar char="◻"/>
            </a:pPr>
            <a:r>
              <a:rPr b="0" i="0" lang="en-US" sz="2400" u="none" cap="none" strike="noStrike">
                <a:solidFill>
                  <a:schemeClr val="dk1"/>
                </a:solidFill>
                <a:latin typeface="Arial"/>
                <a:ea typeface="Arial"/>
                <a:cs typeface="Arial"/>
                <a:sym typeface="Arial"/>
              </a:rPr>
              <a:t>Realizar consultas</a:t>
            </a:r>
            <a:endParaRPr/>
          </a:p>
        </p:txBody>
      </p:sp>
      <p:sp>
        <p:nvSpPr>
          <p:cNvPr id="1035" name="Google Shape;1035;p123"/>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Arial Black"/>
              <a:buNone/>
            </a:pPr>
            <a:fld id="{00000000-1234-1234-1234-123412341234}" type="slidenum">
              <a:rPr b="0" i="0" lang="en-US" sz="1200" u="none" cap="none" strike="noStrike">
                <a:solidFill>
                  <a:schemeClr val="dk1"/>
                </a:solidFill>
                <a:latin typeface="Arial Black"/>
                <a:ea typeface="Arial Black"/>
                <a:cs typeface="Arial Black"/>
                <a:sym typeface="Arial Black"/>
              </a:rPr>
              <a:t>‹#›</a:t>
            </a:fld>
            <a:endParaRPr b="0" i="0" sz="1400" u="none" cap="none" strike="noStrike">
              <a:solidFill>
                <a:srgbClr val="000000"/>
              </a:solidFill>
              <a:latin typeface="Arial"/>
              <a:ea typeface="Arial"/>
              <a:cs typeface="Arial"/>
              <a:sym typeface="Arial"/>
            </a:endParaRPr>
          </a:p>
        </p:txBody>
      </p:sp>
      <p:pic>
        <p:nvPicPr>
          <p:cNvPr id="1036" name="Google Shape;1036;p123"/>
          <p:cNvPicPr preferRelativeResize="0"/>
          <p:nvPr/>
        </p:nvPicPr>
        <p:blipFill rotWithShape="1">
          <a:blip r:embed="rId3">
            <a:alphaModFix/>
          </a:blip>
          <a:srcRect b="0" l="0" r="0" t="0"/>
          <a:stretch/>
        </p:blipFill>
        <p:spPr>
          <a:xfrm>
            <a:off x="7481887" y="508000"/>
            <a:ext cx="1439862" cy="495300"/>
          </a:xfrm>
          <a:prstGeom prst="rect">
            <a:avLst/>
          </a:prstGeom>
          <a:noFill/>
          <a:ln>
            <a:noFill/>
          </a:ln>
        </p:spPr>
      </p:pic>
      <p:sp>
        <p:nvSpPr>
          <p:cNvPr id="1037" name="Google Shape;1037;p12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SzPts val="1400"/>
              <a:buNone/>
            </a:pPr>
            <a:r>
              <a:rPr lang="en-US"/>
              <a:t>Aula 05 - SGBD - SQL</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1" name="Shape 1041"/>
        <p:cNvGrpSpPr/>
        <p:nvPr/>
      </p:nvGrpSpPr>
      <p:grpSpPr>
        <a:xfrm>
          <a:off x="0" y="0"/>
          <a:ext cx="0" cy="0"/>
          <a:chOff x="0" y="0"/>
          <a:chExt cx="0" cy="0"/>
        </a:xfrm>
      </p:grpSpPr>
      <p:sp>
        <p:nvSpPr>
          <p:cNvPr id="1042" name="Google Shape;1042;p124"/>
          <p:cNvSpPr txBox="1"/>
          <p:nvPr>
            <p:ph type="ctrTitle"/>
          </p:nvPr>
        </p:nvSpPr>
        <p:spPr>
          <a:xfrm>
            <a:off x="3254375" y="2420937"/>
            <a:ext cx="5710237" cy="11430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rgbClr val="FFFFFF"/>
              </a:buClr>
              <a:buSzPts val="2800"/>
              <a:buFont typeface="Arial"/>
              <a:buNone/>
            </a:pPr>
            <a:r>
              <a:rPr b="1" lang="en-US" sz="2800"/>
              <a:t>C</a:t>
            </a:r>
            <a:r>
              <a:rPr b="1" i="0" lang="en-US" sz="2800" u="none">
                <a:solidFill>
                  <a:srgbClr val="FFFFFF"/>
                </a:solidFill>
                <a:latin typeface="Arial"/>
                <a:ea typeface="Arial"/>
                <a:cs typeface="Arial"/>
                <a:sym typeface="Arial"/>
              </a:rPr>
              <a:t>ategorias dos comandos SQL</a:t>
            </a:r>
            <a:endParaRPr/>
          </a:p>
        </p:txBody>
      </p:sp>
      <p:pic>
        <p:nvPicPr>
          <p:cNvPr id="1043" name="Google Shape;1043;p124"/>
          <p:cNvPicPr preferRelativeResize="0"/>
          <p:nvPr/>
        </p:nvPicPr>
        <p:blipFill rotWithShape="1">
          <a:blip r:embed="rId3">
            <a:alphaModFix/>
          </a:blip>
          <a:srcRect b="0" l="0" r="0" t="0"/>
          <a:stretch/>
        </p:blipFill>
        <p:spPr>
          <a:xfrm>
            <a:off x="7380287" y="692150"/>
            <a:ext cx="1439862" cy="495300"/>
          </a:xfrm>
          <a:prstGeom prst="rect">
            <a:avLst/>
          </a:prstGeom>
          <a:noFill/>
          <a:ln>
            <a:noFill/>
          </a:ln>
        </p:spPr>
      </p:pic>
      <p:sp>
        <p:nvSpPr>
          <p:cNvPr id="1044" name="Google Shape;1044;p124"/>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Arial Black"/>
              <a:buNone/>
            </a:pPr>
            <a:fld id="{00000000-1234-1234-1234-123412341234}" type="slidenum">
              <a:rPr b="0" i="0" lang="en-US" sz="1200" u="none" cap="none" strike="noStrike">
                <a:solidFill>
                  <a:schemeClr val="dk1"/>
                </a:solidFill>
                <a:latin typeface="Arial Black"/>
                <a:ea typeface="Arial Black"/>
                <a:cs typeface="Arial Black"/>
                <a:sym typeface="Arial Black"/>
              </a:rPr>
              <a:t>‹#›</a:t>
            </a:fld>
            <a:endParaRPr b="0" i="0" sz="1400" u="none" cap="none" strike="noStrike">
              <a:solidFill>
                <a:srgbClr val="000000"/>
              </a:solidFill>
              <a:latin typeface="Arial"/>
              <a:ea typeface="Arial"/>
              <a:cs typeface="Arial"/>
              <a:sym typeface="Arial"/>
            </a:endParaRPr>
          </a:p>
        </p:txBody>
      </p:sp>
      <p:sp>
        <p:nvSpPr>
          <p:cNvPr id="1045" name="Google Shape;1045;p12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SzPts val="1400"/>
              <a:buNone/>
            </a:pPr>
            <a:r>
              <a:rPr lang="en-US"/>
              <a:t>Aula 05 - SGBD - SQL</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9" name="Shape 1049"/>
        <p:cNvGrpSpPr/>
        <p:nvPr/>
      </p:nvGrpSpPr>
      <p:grpSpPr>
        <a:xfrm>
          <a:off x="0" y="0"/>
          <a:ext cx="0" cy="0"/>
          <a:chOff x="0" y="0"/>
          <a:chExt cx="0" cy="0"/>
        </a:xfrm>
      </p:grpSpPr>
      <p:sp>
        <p:nvSpPr>
          <p:cNvPr id="1050" name="Google Shape;1050;p125"/>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Arial Black"/>
              <a:buNone/>
            </a:pPr>
            <a:fld id="{00000000-1234-1234-1234-123412341234}" type="slidenum">
              <a:rPr b="0" i="0" lang="en-US" sz="1200" u="none" cap="none" strike="noStrike">
                <a:solidFill>
                  <a:schemeClr val="dk1"/>
                </a:solidFill>
                <a:latin typeface="Arial Black"/>
                <a:ea typeface="Arial Black"/>
                <a:cs typeface="Arial Black"/>
                <a:sym typeface="Arial Black"/>
              </a:rPr>
              <a:t>‹#›</a:t>
            </a:fld>
            <a:endParaRPr b="0" i="0" sz="1400" u="none" cap="none" strike="noStrike">
              <a:solidFill>
                <a:srgbClr val="000000"/>
              </a:solidFill>
              <a:latin typeface="Arial"/>
              <a:ea typeface="Arial"/>
              <a:cs typeface="Arial"/>
              <a:sym typeface="Arial"/>
            </a:endParaRPr>
          </a:p>
        </p:txBody>
      </p:sp>
      <p:sp>
        <p:nvSpPr>
          <p:cNvPr id="1051" name="Google Shape;1051;p125"/>
          <p:cNvSpPr txBox="1"/>
          <p:nvPr>
            <p:ph idx="4294967295" type="ctrTitle"/>
          </p:nvPr>
        </p:nvSpPr>
        <p:spPr>
          <a:xfrm>
            <a:off x="0" y="836612"/>
            <a:ext cx="9144000" cy="37465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800"/>
              <a:buFont typeface="Arial"/>
              <a:buNone/>
            </a:pPr>
            <a:r>
              <a:rPr b="1" i="0" lang="en-US" sz="2800" u="none" cap="none" strike="noStrike">
                <a:solidFill>
                  <a:schemeClr val="dk1"/>
                </a:solidFill>
                <a:latin typeface="Arial"/>
                <a:ea typeface="Arial"/>
                <a:cs typeface="Arial"/>
                <a:sym typeface="Arial"/>
              </a:rPr>
              <a:t>Categorias dos comandos SQL</a:t>
            </a:r>
            <a:endParaRPr b="0" i="0" sz="4400" u="none" cap="none" strike="noStrike">
              <a:solidFill>
                <a:schemeClr val="dk1"/>
              </a:solidFill>
              <a:latin typeface="Arial"/>
              <a:ea typeface="Arial"/>
              <a:cs typeface="Arial"/>
              <a:sym typeface="Arial"/>
            </a:endParaRPr>
          </a:p>
        </p:txBody>
      </p:sp>
      <p:pic>
        <p:nvPicPr>
          <p:cNvPr id="1052" name="Google Shape;1052;p125"/>
          <p:cNvPicPr preferRelativeResize="0"/>
          <p:nvPr/>
        </p:nvPicPr>
        <p:blipFill rotWithShape="1">
          <a:blip r:embed="rId3">
            <a:alphaModFix/>
          </a:blip>
          <a:srcRect b="0" l="0" r="0" t="0"/>
          <a:stretch/>
        </p:blipFill>
        <p:spPr>
          <a:xfrm>
            <a:off x="7380287" y="692150"/>
            <a:ext cx="1439862" cy="495300"/>
          </a:xfrm>
          <a:prstGeom prst="rect">
            <a:avLst/>
          </a:prstGeom>
          <a:noFill/>
          <a:ln>
            <a:noFill/>
          </a:ln>
        </p:spPr>
      </p:pic>
      <p:pic>
        <p:nvPicPr>
          <p:cNvPr id="1053" name="Google Shape;1053;p125"/>
          <p:cNvPicPr preferRelativeResize="0"/>
          <p:nvPr/>
        </p:nvPicPr>
        <p:blipFill rotWithShape="1">
          <a:blip r:embed="rId4">
            <a:alphaModFix/>
          </a:blip>
          <a:srcRect b="0" l="0" r="0" t="0"/>
          <a:stretch/>
        </p:blipFill>
        <p:spPr>
          <a:xfrm>
            <a:off x="1338378" y="1502285"/>
            <a:ext cx="6947666" cy="4747199"/>
          </a:xfrm>
          <a:prstGeom prst="rect">
            <a:avLst/>
          </a:prstGeom>
          <a:noFill/>
          <a:ln>
            <a:noFill/>
          </a:ln>
        </p:spPr>
      </p:pic>
      <p:sp>
        <p:nvSpPr>
          <p:cNvPr id="1054" name="Google Shape;1054;p12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SzPts val="1400"/>
              <a:buNone/>
            </a:pPr>
            <a:r>
              <a:rPr lang="en-US"/>
              <a:t>Aula 05 - SGBD - SQL</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8" name="Shape 1058"/>
        <p:cNvGrpSpPr/>
        <p:nvPr/>
      </p:nvGrpSpPr>
      <p:grpSpPr>
        <a:xfrm>
          <a:off x="0" y="0"/>
          <a:ext cx="0" cy="0"/>
          <a:chOff x="0" y="0"/>
          <a:chExt cx="0" cy="0"/>
        </a:xfrm>
      </p:grpSpPr>
      <p:sp>
        <p:nvSpPr>
          <p:cNvPr id="1059" name="Google Shape;1059;p126"/>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Arial Black"/>
              <a:buNone/>
            </a:pPr>
            <a:fld id="{00000000-1234-1234-1234-123412341234}" type="slidenum">
              <a:rPr b="0" i="0" lang="en-US" sz="1200" u="none" cap="none" strike="noStrike">
                <a:solidFill>
                  <a:schemeClr val="dk1"/>
                </a:solidFill>
                <a:latin typeface="Arial Black"/>
                <a:ea typeface="Arial Black"/>
                <a:cs typeface="Arial Black"/>
                <a:sym typeface="Arial Black"/>
              </a:rPr>
              <a:t>‹#›</a:t>
            </a:fld>
            <a:endParaRPr b="0" i="0" sz="1400" u="none" cap="none" strike="noStrike">
              <a:solidFill>
                <a:srgbClr val="000000"/>
              </a:solidFill>
              <a:latin typeface="Arial"/>
              <a:ea typeface="Arial"/>
              <a:cs typeface="Arial"/>
              <a:sym typeface="Arial"/>
            </a:endParaRPr>
          </a:p>
        </p:txBody>
      </p:sp>
      <p:sp>
        <p:nvSpPr>
          <p:cNvPr id="1060" name="Google Shape;1060;p126"/>
          <p:cNvSpPr txBox="1"/>
          <p:nvPr>
            <p:ph idx="4294967295" type="ctrTitle"/>
          </p:nvPr>
        </p:nvSpPr>
        <p:spPr>
          <a:xfrm>
            <a:off x="0" y="836612"/>
            <a:ext cx="9144000" cy="37465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rPr b="1" i="0" lang="en-US" sz="2400" u="none" cap="none" strike="noStrike">
                <a:solidFill>
                  <a:schemeClr val="dk1"/>
                </a:solidFill>
                <a:latin typeface="Arial"/>
                <a:ea typeface="Arial"/>
                <a:cs typeface="Arial"/>
                <a:sym typeface="Arial"/>
              </a:rPr>
              <a:t>DQL – Linguagem de consulta de dados</a:t>
            </a:r>
            <a:endParaRPr b="0" i="0" sz="4400" u="none" cap="none" strike="noStrike">
              <a:solidFill>
                <a:schemeClr val="dk1"/>
              </a:solidFill>
              <a:latin typeface="Arial"/>
              <a:ea typeface="Arial"/>
              <a:cs typeface="Arial"/>
              <a:sym typeface="Arial"/>
            </a:endParaRPr>
          </a:p>
        </p:txBody>
      </p:sp>
      <p:sp>
        <p:nvSpPr>
          <p:cNvPr id="1061" name="Google Shape;1061;p126"/>
          <p:cNvSpPr txBox="1"/>
          <p:nvPr/>
        </p:nvSpPr>
        <p:spPr>
          <a:xfrm>
            <a:off x="0" y="1460772"/>
            <a:ext cx="5768975" cy="947737"/>
          </a:xfrm>
          <a:prstGeom prst="rect">
            <a:avLst/>
          </a:prstGeom>
          <a:noFill/>
          <a:ln>
            <a:noFill/>
          </a:ln>
        </p:spPr>
        <p:txBody>
          <a:bodyPr anchorCtr="0" anchor="t" bIns="45700" lIns="91425" spcFirstLastPara="1" rIns="91425" wrap="square" tIns="45700">
            <a:noAutofit/>
          </a:bodyPr>
          <a:lstStyle/>
          <a:p>
            <a:pPr indent="-342900" lvl="0" marL="342900" marR="0" rtl="0" algn="just">
              <a:lnSpc>
                <a:spcPct val="300000"/>
              </a:lnSpc>
              <a:spcBef>
                <a:spcPts val="0"/>
              </a:spcBef>
              <a:spcAft>
                <a:spcPts val="0"/>
              </a:spcAft>
              <a:buClr>
                <a:schemeClr val="dk1"/>
              </a:buClr>
              <a:buSzPts val="2000"/>
              <a:buFont typeface="Noto Sans Symbols"/>
              <a:buChar char="✔"/>
            </a:pPr>
            <a:r>
              <a:rPr b="0" i="0" lang="en-US" sz="2000" u="none" cap="none" strike="noStrike">
                <a:solidFill>
                  <a:schemeClr val="dk1"/>
                </a:solidFill>
                <a:latin typeface="Arial"/>
                <a:ea typeface="Arial"/>
                <a:cs typeface="Arial"/>
                <a:sym typeface="Arial"/>
              </a:rPr>
              <a:t> </a:t>
            </a:r>
            <a:r>
              <a:rPr b="0" i="0" lang="en-US" sz="2000" u="none" cap="none" strike="noStrike">
                <a:solidFill>
                  <a:srgbClr val="000000"/>
                </a:solidFill>
                <a:latin typeface="Arial"/>
                <a:ea typeface="Arial"/>
                <a:cs typeface="Arial"/>
                <a:sym typeface="Arial"/>
              </a:rPr>
              <a:t>DQL - Linguagem de Consulta de Dados - Define o comando utilizado para que possamos consultar (SELECT) os dados armazenados no banco;</a:t>
            </a:r>
            <a:endParaRPr b="0" i="0" sz="1400" u="none" cap="none" strike="noStrike">
              <a:solidFill>
                <a:srgbClr val="000000"/>
              </a:solidFill>
              <a:latin typeface="Arial"/>
              <a:ea typeface="Arial"/>
              <a:cs typeface="Arial"/>
              <a:sym typeface="Arial"/>
            </a:endParaRPr>
          </a:p>
          <a:p>
            <a:pPr indent="-215900" lvl="0" marL="342900" marR="0" rtl="0" algn="just">
              <a:lnSpc>
                <a:spcPct val="100000"/>
              </a:lnSpc>
              <a:spcBef>
                <a:spcPts val="0"/>
              </a:spcBef>
              <a:spcAft>
                <a:spcPts val="0"/>
              </a:spcAft>
              <a:buClr>
                <a:schemeClr val="dk1"/>
              </a:buClr>
              <a:buSzPts val="2000"/>
              <a:buFont typeface="Noto Sans Symbols"/>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pic>
        <p:nvPicPr>
          <p:cNvPr id="1062" name="Google Shape;1062;p126"/>
          <p:cNvPicPr preferRelativeResize="0"/>
          <p:nvPr/>
        </p:nvPicPr>
        <p:blipFill rotWithShape="1">
          <a:blip r:embed="rId3">
            <a:alphaModFix/>
          </a:blip>
          <a:srcRect b="0" l="0" r="0" t="0"/>
          <a:stretch/>
        </p:blipFill>
        <p:spPr>
          <a:xfrm>
            <a:off x="6515099" y="2213699"/>
            <a:ext cx="2305050" cy="1220787"/>
          </a:xfrm>
          <a:prstGeom prst="rect">
            <a:avLst/>
          </a:prstGeom>
          <a:noFill/>
          <a:ln>
            <a:noFill/>
          </a:ln>
        </p:spPr>
      </p:pic>
      <p:pic>
        <p:nvPicPr>
          <p:cNvPr id="1063" name="Google Shape;1063;p126"/>
          <p:cNvPicPr preferRelativeResize="0"/>
          <p:nvPr/>
        </p:nvPicPr>
        <p:blipFill rotWithShape="1">
          <a:blip r:embed="rId4">
            <a:alphaModFix/>
          </a:blip>
          <a:srcRect b="0" l="0" r="0" t="0"/>
          <a:stretch/>
        </p:blipFill>
        <p:spPr>
          <a:xfrm>
            <a:off x="7380287" y="692150"/>
            <a:ext cx="1439862" cy="495300"/>
          </a:xfrm>
          <a:prstGeom prst="rect">
            <a:avLst/>
          </a:prstGeom>
          <a:noFill/>
          <a:ln>
            <a:noFill/>
          </a:ln>
        </p:spPr>
      </p:pic>
      <p:pic>
        <p:nvPicPr>
          <p:cNvPr id="1064" name="Google Shape;1064;p126"/>
          <p:cNvPicPr preferRelativeResize="0"/>
          <p:nvPr/>
        </p:nvPicPr>
        <p:blipFill rotWithShape="1">
          <a:blip r:embed="rId5">
            <a:alphaModFix/>
          </a:blip>
          <a:srcRect b="0" l="0" r="0" t="0"/>
          <a:stretch/>
        </p:blipFill>
        <p:spPr>
          <a:xfrm>
            <a:off x="4129177" y="4455786"/>
            <a:ext cx="4410780" cy="1565602"/>
          </a:xfrm>
          <a:prstGeom prst="rect">
            <a:avLst/>
          </a:prstGeom>
          <a:noFill/>
          <a:ln>
            <a:noFill/>
          </a:ln>
        </p:spPr>
      </p:pic>
      <p:sp>
        <p:nvSpPr>
          <p:cNvPr id="1065" name="Google Shape;1065;p12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SzPts val="1400"/>
              <a:buNone/>
            </a:pPr>
            <a:r>
              <a:rPr lang="en-US"/>
              <a:t>Aula 05 - SGBD - SQL</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9" name="Shape 1069"/>
        <p:cNvGrpSpPr/>
        <p:nvPr/>
      </p:nvGrpSpPr>
      <p:grpSpPr>
        <a:xfrm>
          <a:off x="0" y="0"/>
          <a:ext cx="0" cy="0"/>
          <a:chOff x="0" y="0"/>
          <a:chExt cx="0" cy="0"/>
        </a:xfrm>
      </p:grpSpPr>
      <p:sp>
        <p:nvSpPr>
          <p:cNvPr id="1070" name="Google Shape;1070;p127"/>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Arial Black"/>
              <a:buNone/>
            </a:pPr>
            <a:fld id="{00000000-1234-1234-1234-123412341234}" type="slidenum">
              <a:rPr b="0" i="0" lang="en-US" sz="1200" u="none" cap="none" strike="noStrike">
                <a:solidFill>
                  <a:schemeClr val="dk1"/>
                </a:solidFill>
                <a:latin typeface="Arial Black"/>
                <a:ea typeface="Arial Black"/>
                <a:cs typeface="Arial Black"/>
                <a:sym typeface="Arial Black"/>
              </a:rPr>
              <a:t>‹#›</a:t>
            </a:fld>
            <a:endParaRPr b="0" i="0" sz="1400" u="none" cap="none" strike="noStrike">
              <a:solidFill>
                <a:srgbClr val="000000"/>
              </a:solidFill>
              <a:latin typeface="Arial"/>
              <a:ea typeface="Arial"/>
              <a:cs typeface="Arial"/>
              <a:sym typeface="Arial"/>
            </a:endParaRPr>
          </a:p>
        </p:txBody>
      </p:sp>
      <p:sp>
        <p:nvSpPr>
          <p:cNvPr id="1071" name="Google Shape;1071;p127"/>
          <p:cNvSpPr txBox="1"/>
          <p:nvPr>
            <p:ph idx="4294967295" type="ctrTitle"/>
          </p:nvPr>
        </p:nvSpPr>
        <p:spPr>
          <a:xfrm>
            <a:off x="0" y="836612"/>
            <a:ext cx="9144000" cy="37465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rPr b="1" i="0" lang="en-US" sz="2400" u="none" cap="none" strike="noStrike">
                <a:solidFill>
                  <a:schemeClr val="dk1"/>
                </a:solidFill>
                <a:latin typeface="Arial"/>
                <a:ea typeface="Arial"/>
                <a:cs typeface="Arial"/>
                <a:sym typeface="Arial"/>
              </a:rPr>
              <a:t>Linguagem de manipulação dos dados (DML)</a:t>
            </a:r>
            <a:r>
              <a:rPr b="0" i="0" lang="en-US" sz="2400" u="none" cap="none" strike="noStrike">
                <a:solidFill>
                  <a:schemeClr val="dk1"/>
                </a:solidFill>
                <a:latin typeface="Arial"/>
                <a:ea typeface="Arial"/>
                <a:cs typeface="Arial"/>
                <a:sym typeface="Arial"/>
              </a:rPr>
              <a:t> </a:t>
            </a:r>
            <a:endParaRPr b="0" i="0" sz="4400" u="none" cap="none" strike="noStrike">
              <a:solidFill>
                <a:schemeClr val="dk1"/>
              </a:solidFill>
              <a:latin typeface="Arial"/>
              <a:ea typeface="Arial"/>
              <a:cs typeface="Arial"/>
              <a:sym typeface="Arial"/>
            </a:endParaRPr>
          </a:p>
        </p:txBody>
      </p:sp>
      <p:sp>
        <p:nvSpPr>
          <p:cNvPr id="1072" name="Google Shape;1072;p127"/>
          <p:cNvSpPr txBox="1"/>
          <p:nvPr/>
        </p:nvSpPr>
        <p:spPr>
          <a:xfrm>
            <a:off x="250825" y="1557337"/>
            <a:ext cx="5768975" cy="947737"/>
          </a:xfrm>
          <a:prstGeom prst="rect">
            <a:avLst/>
          </a:prstGeom>
          <a:noFill/>
          <a:ln>
            <a:noFill/>
          </a:ln>
        </p:spPr>
        <p:txBody>
          <a:bodyPr anchorCtr="0" anchor="t" bIns="45700" lIns="91425" spcFirstLastPara="1" rIns="91425" wrap="square" tIns="45700">
            <a:noAutofit/>
          </a:bodyPr>
          <a:lstStyle/>
          <a:p>
            <a:pPr indent="-342900" lvl="0" marL="342900" marR="0" rtl="0" algn="just">
              <a:lnSpc>
                <a:spcPct val="200000"/>
              </a:lnSpc>
              <a:spcBef>
                <a:spcPts val="0"/>
              </a:spcBef>
              <a:spcAft>
                <a:spcPts val="0"/>
              </a:spcAft>
              <a:buClr>
                <a:schemeClr val="dk1"/>
              </a:buClr>
              <a:buSzPts val="2000"/>
              <a:buFont typeface="Noto Sans Symbols"/>
              <a:buChar char="✔"/>
            </a:pPr>
            <a:r>
              <a:rPr b="0" i="0" lang="en-US" sz="2000" u="none" cap="none" strike="noStrike">
                <a:solidFill>
                  <a:schemeClr val="dk1"/>
                </a:solidFill>
                <a:latin typeface="Arial"/>
                <a:ea typeface="Arial"/>
                <a:cs typeface="Arial"/>
                <a:sym typeface="Arial"/>
              </a:rPr>
              <a:t>Linguagem que define os comandos de </a:t>
            </a:r>
            <a:r>
              <a:rPr b="1" i="0" lang="en-US" sz="2000" u="none" cap="none" strike="noStrike">
                <a:solidFill>
                  <a:schemeClr val="dk1"/>
                </a:solidFill>
                <a:latin typeface="Arial"/>
                <a:ea typeface="Arial"/>
                <a:cs typeface="Arial"/>
                <a:sym typeface="Arial"/>
              </a:rPr>
              <a:t>manipulação</a:t>
            </a:r>
            <a:r>
              <a:rPr b="0" i="0" lang="en-US" sz="2000" u="none" cap="none" strike="noStrike">
                <a:solidFill>
                  <a:schemeClr val="dk1"/>
                </a:solidFill>
                <a:latin typeface="Arial"/>
                <a:ea typeface="Arial"/>
                <a:cs typeface="Arial"/>
                <a:sym typeface="Arial"/>
              </a:rPr>
              <a:t> e </a:t>
            </a:r>
            <a:r>
              <a:rPr b="1" i="0" lang="en-US" sz="2000" u="none" cap="none" strike="noStrike">
                <a:solidFill>
                  <a:schemeClr val="dk1"/>
                </a:solidFill>
                <a:latin typeface="Arial"/>
                <a:ea typeface="Arial"/>
                <a:cs typeface="Arial"/>
                <a:sym typeface="Arial"/>
              </a:rPr>
              <a:t>operação dos dados </a:t>
            </a:r>
            <a:r>
              <a:rPr b="0" i="0" lang="en-US" sz="2000" u="none" cap="none" strike="noStrike">
                <a:solidFill>
                  <a:schemeClr val="dk1"/>
                </a:solidFill>
                <a:latin typeface="Arial"/>
                <a:ea typeface="Arial"/>
                <a:cs typeface="Arial"/>
                <a:sym typeface="Arial"/>
              </a:rPr>
              <a:t>(Define os comandos utilizados para manipulação de dados no banco (INSERT, UPDATE e DELETE)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pic>
        <p:nvPicPr>
          <p:cNvPr id="1073" name="Google Shape;1073;p127"/>
          <p:cNvPicPr preferRelativeResize="0"/>
          <p:nvPr/>
        </p:nvPicPr>
        <p:blipFill rotWithShape="1">
          <a:blip r:embed="rId3">
            <a:alphaModFix/>
          </a:blip>
          <a:srcRect b="0" l="0" r="0" t="0"/>
          <a:stretch/>
        </p:blipFill>
        <p:spPr>
          <a:xfrm>
            <a:off x="7380287" y="692150"/>
            <a:ext cx="1439862" cy="495300"/>
          </a:xfrm>
          <a:prstGeom prst="rect">
            <a:avLst/>
          </a:prstGeom>
          <a:noFill/>
          <a:ln>
            <a:noFill/>
          </a:ln>
        </p:spPr>
      </p:pic>
      <p:pic>
        <p:nvPicPr>
          <p:cNvPr id="1074" name="Google Shape;1074;p127"/>
          <p:cNvPicPr preferRelativeResize="0"/>
          <p:nvPr/>
        </p:nvPicPr>
        <p:blipFill rotWithShape="1">
          <a:blip r:embed="rId4">
            <a:alphaModFix/>
          </a:blip>
          <a:srcRect b="0" l="0" r="0" t="0"/>
          <a:stretch/>
        </p:blipFill>
        <p:spPr>
          <a:xfrm>
            <a:off x="6402738" y="4768496"/>
            <a:ext cx="2627312" cy="584200"/>
          </a:xfrm>
          <a:prstGeom prst="rect">
            <a:avLst/>
          </a:prstGeom>
          <a:noFill/>
          <a:ln>
            <a:noFill/>
          </a:ln>
        </p:spPr>
      </p:pic>
      <p:pic>
        <p:nvPicPr>
          <p:cNvPr id="1075" name="Google Shape;1075;p127"/>
          <p:cNvPicPr preferRelativeResize="0"/>
          <p:nvPr/>
        </p:nvPicPr>
        <p:blipFill rotWithShape="1">
          <a:blip r:embed="rId5">
            <a:alphaModFix/>
          </a:blip>
          <a:srcRect b="0" l="0" r="0" t="0"/>
          <a:stretch/>
        </p:blipFill>
        <p:spPr>
          <a:xfrm>
            <a:off x="6407942" y="3910893"/>
            <a:ext cx="2605087" cy="546100"/>
          </a:xfrm>
          <a:prstGeom prst="rect">
            <a:avLst/>
          </a:prstGeom>
          <a:noFill/>
          <a:ln>
            <a:noFill/>
          </a:ln>
        </p:spPr>
      </p:pic>
      <p:pic>
        <p:nvPicPr>
          <p:cNvPr id="1076" name="Google Shape;1076;p127"/>
          <p:cNvPicPr preferRelativeResize="0"/>
          <p:nvPr/>
        </p:nvPicPr>
        <p:blipFill rotWithShape="1">
          <a:blip r:embed="rId6">
            <a:alphaModFix/>
          </a:blip>
          <a:srcRect b="0" l="0" r="0" t="0"/>
          <a:stretch/>
        </p:blipFill>
        <p:spPr>
          <a:xfrm>
            <a:off x="6651624" y="2947988"/>
            <a:ext cx="2117725" cy="581025"/>
          </a:xfrm>
          <a:prstGeom prst="rect">
            <a:avLst/>
          </a:prstGeom>
          <a:noFill/>
          <a:ln>
            <a:noFill/>
          </a:ln>
        </p:spPr>
      </p:pic>
      <p:sp>
        <p:nvSpPr>
          <p:cNvPr id="1077" name="Google Shape;1077;p12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SzPts val="1400"/>
              <a:buNone/>
            </a:pPr>
            <a:r>
              <a:rPr lang="en-US"/>
              <a:t>Aula 05 - SGBD - SQL</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6" name="Shape 896"/>
        <p:cNvGrpSpPr/>
        <p:nvPr/>
      </p:nvGrpSpPr>
      <p:grpSpPr>
        <a:xfrm>
          <a:off x="0" y="0"/>
          <a:ext cx="0" cy="0"/>
          <a:chOff x="0" y="0"/>
          <a:chExt cx="0" cy="0"/>
        </a:xfrm>
      </p:grpSpPr>
      <p:pic>
        <p:nvPicPr>
          <p:cNvPr id="897" name="Google Shape;897;p110"/>
          <p:cNvPicPr preferRelativeResize="0"/>
          <p:nvPr/>
        </p:nvPicPr>
        <p:blipFill rotWithShape="1">
          <a:blip r:embed="rId3">
            <a:alphaModFix/>
          </a:blip>
          <a:srcRect b="0" l="0" r="0" t="0"/>
          <a:stretch/>
        </p:blipFill>
        <p:spPr>
          <a:xfrm>
            <a:off x="117474" y="1111050"/>
            <a:ext cx="9003279" cy="4530095"/>
          </a:xfrm>
          <a:prstGeom prst="rect">
            <a:avLst/>
          </a:prstGeom>
          <a:noFill/>
          <a:ln>
            <a:noFill/>
          </a:ln>
        </p:spPr>
      </p:pic>
      <p:sp>
        <p:nvSpPr>
          <p:cNvPr id="898" name="Google Shape;898;p110"/>
          <p:cNvSpPr txBox="1"/>
          <p:nvPr>
            <p:ph type="title"/>
          </p:nvPr>
        </p:nvSpPr>
        <p:spPr>
          <a:xfrm>
            <a:off x="404812" y="69850"/>
            <a:ext cx="8229600" cy="13716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1"/>
              </a:buClr>
              <a:buSzPts val="2400"/>
              <a:buFont typeface="Arial"/>
              <a:buNone/>
            </a:pPr>
            <a:r>
              <a:rPr b="1" i="0" lang="en-US" sz="2400" u="none">
                <a:solidFill>
                  <a:schemeClr val="dk1"/>
                </a:solidFill>
                <a:latin typeface="Arial"/>
                <a:ea typeface="Arial"/>
                <a:cs typeface="Arial"/>
                <a:sym typeface="Arial"/>
              </a:rPr>
              <a:t>Plano de Ensino – Banco de Dados</a:t>
            </a:r>
            <a:endParaRPr/>
          </a:p>
        </p:txBody>
      </p:sp>
      <p:sp>
        <p:nvSpPr>
          <p:cNvPr id="899" name="Google Shape;899;p110"/>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Black"/>
              <a:buNone/>
            </a:pPr>
            <a:fld id="{00000000-1234-1234-1234-123412341234}" type="slidenum">
              <a:rPr b="0" i="0" lang="en-US" sz="1200" u="none" cap="none" strike="noStrike">
                <a:solidFill>
                  <a:srgbClr val="000000"/>
                </a:solidFill>
                <a:latin typeface="Arial Black"/>
                <a:ea typeface="Arial Black"/>
                <a:cs typeface="Arial Black"/>
                <a:sym typeface="Arial Black"/>
              </a:rPr>
              <a:t>‹#›</a:t>
            </a:fld>
            <a:endParaRPr b="0" i="0" sz="1400" u="none" cap="none" strike="noStrike">
              <a:solidFill>
                <a:srgbClr val="000000"/>
              </a:solidFill>
              <a:latin typeface="Arial"/>
              <a:ea typeface="Arial"/>
              <a:cs typeface="Arial"/>
              <a:sym typeface="Arial"/>
            </a:endParaRPr>
          </a:p>
        </p:txBody>
      </p:sp>
      <p:pic>
        <p:nvPicPr>
          <p:cNvPr id="900" name="Google Shape;900;p110"/>
          <p:cNvPicPr preferRelativeResize="0"/>
          <p:nvPr/>
        </p:nvPicPr>
        <p:blipFill rotWithShape="1">
          <a:blip r:embed="rId4">
            <a:alphaModFix/>
          </a:blip>
          <a:srcRect b="0" l="0" r="0" t="0"/>
          <a:stretch/>
        </p:blipFill>
        <p:spPr>
          <a:xfrm>
            <a:off x="7481887" y="508000"/>
            <a:ext cx="1439862" cy="495300"/>
          </a:xfrm>
          <a:prstGeom prst="rect">
            <a:avLst/>
          </a:prstGeom>
          <a:noFill/>
          <a:ln>
            <a:noFill/>
          </a:ln>
        </p:spPr>
      </p:pic>
      <p:sp>
        <p:nvSpPr>
          <p:cNvPr id="901" name="Google Shape;901;p110"/>
          <p:cNvSpPr/>
          <p:nvPr/>
        </p:nvSpPr>
        <p:spPr>
          <a:xfrm>
            <a:off x="3260027" y="2891047"/>
            <a:ext cx="431700" cy="433500"/>
          </a:xfrm>
          <a:prstGeom prst="ellipse">
            <a:avLst/>
          </a:prstGeom>
          <a:noFill/>
          <a:ln cap="flat" cmpd="sng" w="25400">
            <a:solidFill>
              <a:schemeClr val="dk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902" name="Google Shape;902;p11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SzPts val="1400"/>
              <a:buNone/>
            </a:pPr>
            <a:r>
              <a:rPr lang="en-US"/>
              <a:t>Aula 05 - SGBD - SQL</a:t>
            </a:r>
            <a:endParaRPr/>
          </a:p>
        </p:txBody>
      </p:sp>
    </p:spTree>
  </p:cSld>
  <p:clrMapOvr>
    <a:masterClrMapping/>
  </p:clrMapOvr>
  <p:transition>
    <p:push/>
  </p:transition>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1" name="Shape 1081"/>
        <p:cNvGrpSpPr/>
        <p:nvPr/>
      </p:nvGrpSpPr>
      <p:grpSpPr>
        <a:xfrm>
          <a:off x="0" y="0"/>
          <a:ext cx="0" cy="0"/>
          <a:chOff x="0" y="0"/>
          <a:chExt cx="0" cy="0"/>
        </a:xfrm>
      </p:grpSpPr>
      <p:sp>
        <p:nvSpPr>
          <p:cNvPr id="1082" name="Google Shape;1082;p128"/>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Arial Black"/>
              <a:buNone/>
            </a:pPr>
            <a:fld id="{00000000-1234-1234-1234-123412341234}" type="slidenum">
              <a:rPr b="0" i="0" lang="en-US" sz="1200" u="none" cap="none" strike="noStrike">
                <a:solidFill>
                  <a:schemeClr val="dk1"/>
                </a:solidFill>
                <a:latin typeface="Arial Black"/>
                <a:ea typeface="Arial Black"/>
                <a:cs typeface="Arial Black"/>
                <a:sym typeface="Arial Black"/>
              </a:rPr>
              <a:t>‹#›</a:t>
            </a:fld>
            <a:endParaRPr b="0" i="0" sz="1400" u="none" cap="none" strike="noStrike">
              <a:solidFill>
                <a:srgbClr val="000000"/>
              </a:solidFill>
              <a:latin typeface="Arial"/>
              <a:ea typeface="Arial"/>
              <a:cs typeface="Arial"/>
              <a:sym typeface="Arial"/>
            </a:endParaRPr>
          </a:p>
        </p:txBody>
      </p:sp>
      <p:sp>
        <p:nvSpPr>
          <p:cNvPr id="1083" name="Google Shape;1083;p128"/>
          <p:cNvSpPr txBox="1"/>
          <p:nvPr>
            <p:ph idx="4294967295" type="ctrTitle"/>
          </p:nvPr>
        </p:nvSpPr>
        <p:spPr>
          <a:xfrm>
            <a:off x="0" y="836612"/>
            <a:ext cx="9144000" cy="37465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800"/>
              <a:buFont typeface="Arial"/>
              <a:buNone/>
            </a:pPr>
            <a:r>
              <a:rPr b="1" i="0" lang="en-US" sz="2800" u="none" cap="none" strike="noStrike">
                <a:solidFill>
                  <a:schemeClr val="dk1"/>
                </a:solidFill>
                <a:latin typeface="Arial"/>
                <a:ea typeface="Arial"/>
                <a:cs typeface="Arial"/>
                <a:sym typeface="Arial"/>
              </a:rPr>
              <a:t>Linguagem de definição dos dados (DDL)</a:t>
            </a:r>
            <a:r>
              <a:rPr b="0" i="0" lang="en-US" sz="2800" u="none" cap="none" strike="noStrike">
                <a:solidFill>
                  <a:schemeClr val="dk1"/>
                </a:solidFill>
                <a:latin typeface="Arial"/>
                <a:ea typeface="Arial"/>
                <a:cs typeface="Arial"/>
                <a:sym typeface="Arial"/>
              </a:rPr>
              <a:t> </a:t>
            </a:r>
            <a:endParaRPr b="0" i="0" sz="4400" u="none" cap="none" strike="noStrike">
              <a:solidFill>
                <a:schemeClr val="dk1"/>
              </a:solidFill>
              <a:latin typeface="Arial"/>
              <a:ea typeface="Arial"/>
              <a:cs typeface="Arial"/>
              <a:sym typeface="Arial"/>
            </a:endParaRPr>
          </a:p>
        </p:txBody>
      </p:sp>
      <p:sp>
        <p:nvSpPr>
          <p:cNvPr id="1084" name="Google Shape;1084;p128"/>
          <p:cNvSpPr txBox="1"/>
          <p:nvPr/>
        </p:nvSpPr>
        <p:spPr>
          <a:xfrm>
            <a:off x="169157" y="4153780"/>
            <a:ext cx="4608512" cy="947737"/>
          </a:xfrm>
          <a:prstGeom prst="rect">
            <a:avLst/>
          </a:prstGeom>
          <a:noFill/>
          <a:ln>
            <a:noFill/>
          </a:ln>
        </p:spPr>
        <p:txBody>
          <a:bodyPr anchorCtr="0" anchor="t" bIns="45700" lIns="91425" spcFirstLastPara="1" rIns="91425" wrap="square" tIns="45700">
            <a:noAutofit/>
          </a:bodyPr>
          <a:lstStyle/>
          <a:p>
            <a:pPr indent="-342900" lvl="0" marL="342900" marR="0" rtl="0" algn="just">
              <a:lnSpc>
                <a:spcPct val="100000"/>
              </a:lnSpc>
              <a:spcBef>
                <a:spcPts val="0"/>
              </a:spcBef>
              <a:spcAft>
                <a:spcPts val="0"/>
              </a:spcAft>
              <a:buClr>
                <a:schemeClr val="dk1"/>
              </a:buClr>
              <a:buSzPts val="2000"/>
              <a:buFont typeface="Noto Sans Symbols"/>
              <a:buChar char="✔"/>
            </a:pPr>
            <a:r>
              <a:rPr b="0" i="0" lang="en-US" sz="2000" u="none" cap="none" strike="noStrike">
                <a:solidFill>
                  <a:schemeClr val="dk1"/>
                </a:solidFill>
                <a:latin typeface="Arial"/>
                <a:ea typeface="Arial"/>
                <a:cs typeface="Arial"/>
                <a:sym typeface="Arial"/>
              </a:rPr>
              <a:t>Linguagem que </a:t>
            </a:r>
            <a:r>
              <a:rPr b="1" i="0" lang="en-US" sz="2000" u="none" cap="none" strike="noStrike">
                <a:solidFill>
                  <a:schemeClr val="dk1"/>
                </a:solidFill>
                <a:latin typeface="Arial"/>
                <a:ea typeface="Arial"/>
                <a:cs typeface="Arial"/>
                <a:sym typeface="Arial"/>
              </a:rPr>
              <a:t>define</a:t>
            </a:r>
            <a:r>
              <a:rPr b="0" i="0" lang="en-US" sz="2000" u="none" cap="none" strike="noStrike">
                <a:solidFill>
                  <a:schemeClr val="dk1"/>
                </a:solidFill>
                <a:latin typeface="Arial"/>
                <a:ea typeface="Arial"/>
                <a:cs typeface="Arial"/>
                <a:sym typeface="Arial"/>
              </a:rPr>
              <a:t> as aplicações, </a:t>
            </a:r>
            <a:r>
              <a:rPr b="1" i="0" lang="en-US" sz="2000" u="none" cap="none" strike="noStrike">
                <a:solidFill>
                  <a:schemeClr val="dk1"/>
                </a:solidFill>
                <a:latin typeface="Arial"/>
                <a:ea typeface="Arial"/>
                <a:cs typeface="Arial"/>
                <a:sym typeface="Arial"/>
              </a:rPr>
              <a:t>arquivos</a:t>
            </a:r>
            <a:r>
              <a:rPr b="0" i="0" lang="en-US" sz="2000" u="none" cap="none" strike="noStrike">
                <a:solidFill>
                  <a:schemeClr val="dk1"/>
                </a:solidFill>
                <a:latin typeface="Arial"/>
                <a:ea typeface="Arial"/>
                <a:cs typeface="Arial"/>
                <a:sym typeface="Arial"/>
              </a:rPr>
              <a:t> e </a:t>
            </a:r>
            <a:r>
              <a:rPr b="1" i="0" lang="en-US" sz="2000" u="none" cap="none" strike="noStrike">
                <a:solidFill>
                  <a:schemeClr val="dk1"/>
                </a:solidFill>
                <a:latin typeface="Arial"/>
                <a:ea typeface="Arial"/>
                <a:cs typeface="Arial"/>
                <a:sym typeface="Arial"/>
              </a:rPr>
              <a:t>campos</a:t>
            </a:r>
            <a:r>
              <a:rPr b="0" i="0" lang="en-US" sz="2000" u="none" cap="none" strike="noStrike">
                <a:solidFill>
                  <a:schemeClr val="dk1"/>
                </a:solidFill>
                <a:latin typeface="Arial"/>
                <a:ea typeface="Arial"/>
                <a:cs typeface="Arial"/>
                <a:sym typeface="Arial"/>
              </a:rPr>
              <a:t> que irão compor o banco de dados. </a:t>
            </a:r>
            <a:endParaRPr b="0" i="0" sz="1400" u="none" cap="none" strike="noStrike">
              <a:solidFill>
                <a:srgbClr val="000000"/>
              </a:solidFill>
              <a:latin typeface="Arial"/>
              <a:ea typeface="Arial"/>
              <a:cs typeface="Arial"/>
              <a:sym typeface="Arial"/>
            </a:endParaRPr>
          </a:p>
          <a:p>
            <a:pPr indent="-215900" lvl="0" marL="342900" marR="0" rtl="0" algn="just">
              <a:lnSpc>
                <a:spcPct val="100000"/>
              </a:lnSpc>
              <a:spcBef>
                <a:spcPts val="0"/>
              </a:spcBef>
              <a:spcAft>
                <a:spcPts val="0"/>
              </a:spcAft>
              <a:buClr>
                <a:schemeClr val="dk1"/>
              </a:buClr>
              <a:buSzPts val="2000"/>
              <a:buFont typeface="Noto Sans Symbols"/>
              <a:buNone/>
            </a:pPr>
            <a:r>
              <a:t/>
            </a:r>
            <a:endParaRPr b="0" i="0" sz="2000" u="none" cap="none" strike="noStrike">
              <a:solidFill>
                <a:schemeClr val="dk1"/>
              </a:solidFill>
              <a:latin typeface="Arial"/>
              <a:ea typeface="Arial"/>
              <a:cs typeface="Arial"/>
              <a:sym typeface="Arial"/>
            </a:endParaRPr>
          </a:p>
          <a:p>
            <a:pPr indent="-342900" lvl="0" marL="342900" marR="0" rtl="0" algn="just">
              <a:lnSpc>
                <a:spcPct val="100000"/>
              </a:lnSpc>
              <a:spcBef>
                <a:spcPts val="0"/>
              </a:spcBef>
              <a:spcAft>
                <a:spcPts val="0"/>
              </a:spcAft>
              <a:buClr>
                <a:schemeClr val="dk1"/>
              </a:buClr>
              <a:buSzPts val="2000"/>
              <a:buFont typeface="Noto Sans Symbols"/>
              <a:buChar char="✔"/>
            </a:pPr>
            <a:r>
              <a:rPr b="0" i="0" lang="en-US" sz="2000" u="none" cap="none" strike="noStrike">
                <a:solidFill>
                  <a:schemeClr val="dk1"/>
                </a:solidFill>
                <a:latin typeface="Arial"/>
                <a:ea typeface="Arial"/>
                <a:cs typeface="Arial"/>
                <a:sym typeface="Arial"/>
              </a:rPr>
              <a:t>Comandos de </a:t>
            </a:r>
            <a:r>
              <a:rPr b="1" i="0" lang="en-US" sz="2000" u="none" cap="none" strike="noStrike">
                <a:solidFill>
                  <a:schemeClr val="dk1"/>
                </a:solidFill>
                <a:latin typeface="Arial"/>
                <a:ea typeface="Arial"/>
                <a:cs typeface="Arial"/>
                <a:sym typeface="Arial"/>
              </a:rPr>
              <a:t>criação e atualização da estrutura</a:t>
            </a:r>
            <a:r>
              <a:rPr b="0" i="0" lang="en-US" sz="2000" u="none" cap="none" strike="noStrike">
                <a:solidFill>
                  <a:schemeClr val="dk1"/>
                </a:solidFill>
                <a:latin typeface="Arial"/>
                <a:ea typeface="Arial"/>
                <a:cs typeface="Arial"/>
                <a:sym typeface="Arial"/>
              </a:rPr>
              <a:t> dos campos dos arquivos.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pic>
        <p:nvPicPr>
          <p:cNvPr id="1085" name="Google Shape;1085;p128"/>
          <p:cNvPicPr preferRelativeResize="0"/>
          <p:nvPr/>
        </p:nvPicPr>
        <p:blipFill rotWithShape="1">
          <a:blip r:embed="rId3">
            <a:alphaModFix/>
          </a:blip>
          <a:srcRect b="0" l="0" r="0" t="0"/>
          <a:stretch/>
        </p:blipFill>
        <p:spPr>
          <a:xfrm>
            <a:off x="5003800" y="1700212"/>
            <a:ext cx="3592512" cy="1873250"/>
          </a:xfrm>
          <a:prstGeom prst="rect">
            <a:avLst/>
          </a:prstGeom>
          <a:noFill/>
          <a:ln>
            <a:noFill/>
          </a:ln>
        </p:spPr>
      </p:pic>
      <p:pic>
        <p:nvPicPr>
          <p:cNvPr id="1086" name="Google Shape;1086;p128"/>
          <p:cNvPicPr preferRelativeResize="0"/>
          <p:nvPr/>
        </p:nvPicPr>
        <p:blipFill rotWithShape="1">
          <a:blip r:embed="rId4">
            <a:alphaModFix/>
          </a:blip>
          <a:srcRect b="0" l="0" r="0" t="0"/>
          <a:stretch/>
        </p:blipFill>
        <p:spPr>
          <a:xfrm>
            <a:off x="5429956" y="4126481"/>
            <a:ext cx="2909711" cy="2062614"/>
          </a:xfrm>
          <a:prstGeom prst="rect">
            <a:avLst/>
          </a:prstGeom>
          <a:noFill/>
          <a:ln>
            <a:noFill/>
          </a:ln>
        </p:spPr>
      </p:pic>
      <p:pic>
        <p:nvPicPr>
          <p:cNvPr id="1087" name="Google Shape;1087;p128"/>
          <p:cNvPicPr preferRelativeResize="0"/>
          <p:nvPr/>
        </p:nvPicPr>
        <p:blipFill rotWithShape="1">
          <a:blip r:embed="rId5">
            <a:alphaModFix/>
          </a:blip>
          <a:srcRect b="0" l="0" r="0" t="0"/>
          <a:stretch/>
        </p:blipFill>
        <p:spPr>
          <a:xfrm>
            <a:off x="7380287" y="692150"/>
            <a:ext cx="1439862" cy="495300"/>
          </a:xfrm>
          <a:prstGeom prst="rect">
            <a:avLst/>
          </a:prstGeom>
          <a:noFill/>
          <a:ln>
            <a:noFill/>
          </a:ln>
        </p:spPr>
      </p:pic>
      <p:sp>
        <p:nvSpPr>
          <p:cNvPr id="1088" name="Google Shape;1088;p128"/>
          <p:cNvSpPr txBox="1"/>
          <p:nvPr/>
        </p:nvSpPr>
        <p:spPr>
          <a:xfrm>
            <a:off x="169157" y="1689100"/>
            <a:ext cx="4608512" cy="947737"/>
          </a:xfrm>
          <a:prstGeom prst="rect">
            <a:avLst/>
          </a:prstGeom>
          <a:noFill/>
          <a:ln>
            <a:noFill/>
          </a:ln>
        </p:spPr>
        <p:txBody>
          <a:bodyPr anchorCtr="0" anchor="t" bIns="45700" lIns="91425" spcFirstLastPara="1" rIns="91425" wrap="square" tIns="45700">
            <a:noAutofit/>
          </a:bodyPr>
          <a:lstStyle/>
          <a:p>
            <a:pPr indent="-342900" lvl="0" marL="342900" marR="0" rtl="0" algn="just">
              <a:lnSpc>
                <a:spcPct val="100000"/>
              </a:lnSpc>
              <a:spcBef>
                <a:spcPts val="0"/>
              </a:spcBef>
              <a:spcAft>
                <a:spcPts val="0"/>
              </a:spcAft>
              <a:buClr>
                <a:schemeClr val="dk1"/>
              </a:buClr>
              <a:buSzPts val="2000"/>
              <a:buFont typeface="Noto Sans Symbols"/>
              <a:buChar char="✔"/>
            </a:pPr>
            <a:r>
              <a:rPr b="0" i="0" lang="en-US" sz="2000" u="none" cap="none" strike="noStrike">
                <a:solidFill>
                  <a:schemeClr val="dk1"/>
                </a:solidFill>
                <a:latin typeface="Arial"/>
                <a:ea typeface="Arial"/>
                <a:cs typeface="Arial"/>
                <a:sym typeface="Arial"/>
              </a:rPr>
              <a:t>DDL - Linguagem de Definição de Dados - Define os comandos utilizados para criação (CREATE) de tabelas, views, índices, atualização dessas estruturas (ALTER), assim como a remoção (DROP);</a:t>
            </a:r>
            <a:endParaRPr b="0" i="0" sz="1400" u="none" cap="none" strike="noStrike">
              <a:solidFill>
                <a:srgbClr val="000000"/>
              </a:solidFill>
              <a:latin typeface="Arial"/>
              <a:ea typeface="Arial"/>
              <a:cs typeface="Arial"/>
              <a:sym typeface="Arial"/>
            </a:endParaRPr>
          </a:p>
        </p:txBody>
      </p:sp>
      <p:sp>
        <p:nvSpPr>
          <p:cNvPr id="1089" name="Google Shape;1089;p12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SzPts val="1400"/>
              <a:buNone/>
            </a:pPr>
            <a:r>
              <a:rPr lang="en-US"/>
              <a:t>Aula 05 - SGBD - SQL</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3" name="Shape 1093"/>
        <p:cNvGrpSpPr/>
        <p:nvPr/>
      </p:nvGrpSpPr>
      <p:grpSpPr>
        <a:xfrm>
          <a:off x="0" y="0"/>
          <a:ext cx="0" cy="0"/>
          <a:chOff x="0" y="0"/>
          <a:chExt cx="0" cy="0"/>
        </a:xfrm>
      </p:grpSpPr>
      <p:sp>
        <p:nvSpPr>
          <p:cNvPr id="1094" name="Google Shape;1094;p129"/>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Arial Black"/>
              <a:buNone/>
            </a:pPr>
            <a:fld id="{00000000-1234-1234-1234-123412341234}" type="slidenum">
              <a:rPr b="0" i="0" lang="en-US" sz="1200" u="none" cap="none" strike="noStrike">
                <a:solidFill>
                  <a:schemeClr val="dk1"/>
                </a:solidFill>
                <a:latin typeface="Arial Black"/>
                <a:ea typeface="Arial Black"/>
                <a:cs typeface="Arial Black"/>
                <a:sym typeface="Arial Black"/>
              </a:rPr>
              <a:t>‹#›</a:t>
            </a:fld>
            <a:endParaRPr b="0" i="0" sz="1400" u="none" cap="none" strike="noStrike">
              <a:solidFill>
                <a:srgbClr val="000000"/>
              </a:solidFill>
              <a:latin typeface="Arial"/>
              <a:ea typeface="Arial"/>
              <a:cs typeface="Arial"/>
              <a:sym typeface="Arial"/>
            </a:endParaRPr>
          </a:p>
        </p:txBody>
      </p:sp>
      <p:sp>
        <p:nvSpPr>
          <p:cNvPr id="1095" name="Google Shape;1095;p129"/>
          <p:cNvSpPr txBox="1"/>
          <p:nvPr>
            <p:ph idx="4294967295" type="ctrTitle"/>
          </p:nvPr>
        </p:nvSpPr>
        <p:spPr>
          <a:xfrm>
            <a:off x="0" y="836612"/>
            <a:ext cx="9144000" cy="37465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800"/>
              <a:buFont typeface="Arial"/>
              <a:buNone/>
            </a:pPr>
            <a:r>
              <a:rPr b="1" i="0" lang="en-US" sz="2800" u="none" cap="none" strike="noStrike">
                <a:solidFill>
                  <a:schemeClr val="dk1"/>
                </a:solidFill>
                <a:latin typeface="Arial"/>
                <a:ea typeface="Arial"/>
                <a:cs typeface="Arial"/>
                <a:sym typeface="Arial"/>
              </a:rPr>
              <a:t>Linguagem de controle dos dados (DCL)</a:t>
            </a:r>
            <a:r>
              <a:rPr b="0" i="0" lang="en-US" sz="2800" u="none" cap="none" strike="noStrike">
                <a:solidFill>
                  <a:schemeClr val="dk1"/>
                </a:solidFill>
                <a:latin typeface="Arial"/>
                <a:ea typeface="Arial"/>
                <a:cs typeface="Arial"/>
                <a:sym typeface="Arial"/>
              </a:rPr>
              <a:t> </a:t>
            </a:r>
            <a:endParaRPr b="0" i="0" sz="4400" u="none" cap="none" strike="noStrike">
              <a:solidFill>
                <a:schemeClr val="dk1"/>
              </a:solidFill>
              <a:latin typeface="Arial"/>
              <a:ea typeface="Arial"/>
              <a:cs typeface="Arial"/>
              <a:sym typeface="Arial"/>
            </a:endParaRPr>
          </a:p>
        </p:txBody>
      </p:sp>
      <p:sp>
        <p:nvSpPr>
          <p:cNvPr id="1096" name="Google Shape;1096;p129"/>
          <p:cNvSpPr txBox="1"/>
          <p:nvPr/>
        </p:nvSpPr>
        <p:spPr>
          <a:xfrm>
            <a:off x="273403" y="4038678"/>
            <a:ext cx="4826000" cy="947737"/>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chemeClr val="dk1"/>
              </a:buClr>
              <a:buSzPts val="2000"/>
              <a:buFont typeface="Arial"/>
              <a:buNone/>
            </a:pPr>
            <a:r>
              <a:rPr b="0" i="0" lang="en-US" sz="2000" u="none" cap="none" strike="noStrike">
                <a:solidFill>
                  <a:schemeClr val="dk1"/>
                </a:solidFill>
                <a:latin typeface="Arial"/>
                <a:ea typeface="Arial"/>
                <a:cs typeface="Arial"/>
                <a:sym typeface="Arial"/>
              </a:rPr>
              <a:t>- Usado para </a:t>
            </a:r>
            <a:r>
              <a:rPr b="1" i="0" lang="en-US" sz="2000" u="none" cap="none" strike="noStrike">
                <a:solidFill>
                  <a:schemeClr val="dk1"/>
                </a:solidFill>
                <a:latin typeface="Arial"/>
                <a:ea typeface="Arial"/>
                <a:cs typeface="Arial"/>
                <a:sym typeface="Arial"/>
              </a:rPr>
              <a:t>controle de acesso </a:t>
            </a:r>
            <a:r>
              <a:rPr b="0" i="0" lang="en-US" sz="2000" u="none" cap="none" strike="noStrike">
                <a:solidFill>
                  <a:schemeClr val="dk1"/>
                </a:solidFill>
                <a:latin typeface="Arial"/>
                <a:ea typeface="Arial"/>
                <a:cs typeface="Arial"/>
                <a:sym typeface="Arial"/>
              </a:rPr>
              <a:t>aos dados em um banco de dados. </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chemeClr val="dk1"/>
              </a:buClr>
              <a:buSzPts val="2000"/>
              <a:buFont typeface="Arial"/>
              <a:buNone/>
            </a:pPr>
            <a:r>
              <a:t/>
            </a:r>
            <a:endParaRPr b="0" i="0" sz="2000" u="none" cap="none" strike="noStrike">
              <a:solidFill>
                <a:schemeClr val="dk1"/>
              </a:solidFill>
              <a:latin typeface="Arial"/>
              <a:ea typeface="Arial"/>
              <a:cs typeface="Arial"/>
              <a:sym typeface="Arial"/>
            </a:endParaRPr>
          </a:p>
          <a:p>
            <a:pPr indent="0" lvl="0" marL="0" marR="0" rtl="0" algn="just">
              <a:lnSpc>
                <a:spcPct val="100000"/>
              </a:lnSpc>
              <a:spcBef>
                <a:spcPts val="0"/>
              </a:spcBef>
              <a:spcAft>
                <a:spcPts val="0"/>
              </a:spcAft>
              <a:buClr>
                <a:schemeClr val="dk1"/>
              </a:buClr>
              <a:buSzPts val="2000"/>
              <a:buFont typeface="Arial"/>
              <a:buNone/>
            </a:pPr>
            <a:r>
              <a:rPr b="0" i="0" lang="en-US" sz="2000" u="none" cap="none" strike="noStrike">
                <a:solidFill>
                  <a:schemeClr val="dk1"/>
                </a:solidFill>
                <a:latin typeface="Arial"/>
                <a:ea typeface="Arial"/>
                <a:cs typeface="Arial"/>
                <a:sym typeface="Arial"/>
              </a:rPr>
              <a:t>- Todos acessos podem ser sobre, por exemplo, tabelas, views,  functions.</a:t>
            </a:r>
            <a:endParaRPr b="0" i="0" sz="1400" u="none" cap="none" strike="noStrike">
              <a:solidFill>
                <a:srgbClr val="000000"/>
              </a:solidFill>
              <a:latin typeface="Arial"/>
              <a:ea typeface="Arial"/>
              <a:cs typeface="Arial"/>
              <a:sym typeface="Arial"/>
            </a:endParaRPr>
          </a:p>
        </p:txBody>
      </p:sp>
      <p:pic>
        <p:nvPicPr>
          <p:cNvPr id="1097" name="Google Shape;1097;p129"/>
          <p:cNvPicPr preferRelativeResize="0"/>
          <p:nvPr/>
        </p:nvPicPr>
        <p:blipFill rotWithShape="1">
          <a:blip r:embed="rId3">
            <a:alphaModFix/>
          </a:blip>
          <a:srcRect b="0" l="0" r="0" t="0"/>
          <a:stretch/>
        </p:blipFill>
        <p:spPr>
          <a:xfrm>
            <a:off x="6237111" y="1610862"/>
            <a:ext cx="2449689" cy="1885695"/>
          </a:xfrm>
          <a:prstGeom prst="rect">
            <a:avLst/>
          </a:prstGeom>
          <a:noFill/>
          <a:ln>
            <a:noFill/>
          </a:ln>
        </p:spPr>
      </p:pic>
      <p:pic>
        <p:nvPicPr>
          <p:cNvPr id="1098" name="Google Shape;1098;p129"/>
          <p:cNvPicPr preferRelativeResize="0"/>
          <p:nvPr/>
        </p:nvPicPr>
        <p:blipFill rotWithShape="1">
          <a:blip r:embed="rId4">
            <a:alphaModFix/>
          </a:blip>
          <a:srcRect b="0" l="0" r="0" t="0"/>
          <a:stretch/>
        </p:blipFill>
        <p:spPr>
          <a:xfrm>
            <a:off x="7380287" y="692150"/>
            <a:ext cx="1439862" cy="495300"/>
          </a:xfrm>
          <a:prstGeom prst="rect">
            <a:avLst/>
          </a:prstGeom>
          <a:noFill/>
          <a:ln>
            <a:noFill/>
          </a:ln>
        </p:spPr>
      </p:pic>
      <p:sp>
        <p:nvSpPr>
          <p:cNvPr id="1099" name="Google Shape;1099;p129"/>
          <p:cNvSpPr txBox="1"/>
          <p:nvPr/>
        </p:nvSpPr>
        <p:spPr>
          <a:xfrm>
            <a:off x="273403" y="1655474"/>
            <a:ext cx="4826000" cy="1938992"/>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2000"/>
              <a:buFont typeface="Arial"/>
              <a:buNone/>
            </a:pPr>
            <a:r>
              <a:rPr b="0" i="0" lang="en-US" sz="2000" u="none" cap="none" strike="noStrike">
                <a:solidFill>
                  <a:schemeClr val="dk1"/>
                </a:solidFill>
                <a:latin typeface="Arial"/>
                <a:ea typeface="Arial"/>
                <a:cs typeface="Arial"/>
                <a:sym typeface="Arial"/>
              </a:rPr>
              <a:t>- </a:t>
            </a:r>
            <a:r>
              <a:rPr b="1" i="0" lang="en-US" sz="2000" u="none" cap="none" strike="noStrike">
                <a:solidFill>
                  <a:schemeClr val="dk1"/>
                </a:solidFill>
                <a:latin typeface="Arial"/>
                <a:ea typeface="Arial"/>
                <a:cs typeface="Arial"/>
                <a:sym typeface="Arial"/>
              </a:rPr>
              <a:t>DCL - Linguagem de Controle de Dados </a:t>
            </a:r>
            <a:r>
              <a:rPr b="0" i="0" lang="en-US" sz="2000" u="none" cap="none" strike="noStrike">
                <a:solidFill>
                  <a:schemeClr val="dk1"/>
                </a:solidFill>
                <a:latin typeface="Arial"/>
                <a:ea typeface="Arial"/>
                <a:cs typeface="Arial"/>
                <a:sym typeface="Arial"/>
              </a:rPr>
              <a:t>- Define os comandos utilizados para controlar o acesso aos dados do banco, adicionando (GRANT) e removendo (REVOKE) permissões de acesso;</a:t>
            </a:r>
            <a:endParaRPr b="0" i="0" sz="1400" u="none" cap="none" strike="noStrike">
              <a:solidFill>
                <a:srgbClr val="000000"/>
              </a:solidFill>
              <a:latin typeface="Arial"/>
              <a:ea typeface="Arial"/>
              <a:cs typeface="Arial"/>
              <a:sym typeface="Arial"/>
            </a:endParaRPr>
          </a:p>
        </p:txBody>
      </p:sp>
      <p:pic>
        <p:nvPicPr>
          <p:cNvPr id="1100" name="Google Shape;1100;p129"/>
          <p:cNvPicPr preferRelativeResize="0"/>
          <p:nvPr/>
        </p:nvPicPr>
        <p:blipFill rotWithShape="1">
          <a:blip r:embed="rId5">
            <a:alphaModFix/>
          </a:blip>
          <a:srcRect b="0" l="0" r="0" t="0"/>
          <a:stretch/>
        </p:blipFill>
        <p:spPr>
          <a:xfrm>
            <a:off x="5914638" y="4057598"/>
            <a:ext cx="2772162" cy="1857634"/>
          </a:xfrm>
          <a:prstGeom prst="rect">
            <a:avLst/>
          </a:prstGeom>
          <a:noFill/>
          <a:ln>
            <a:noFill/>
          </a:ln>
        </p:spPr>
      </p:pic>
      <p:sp>
        <p:nvSpPr>
          <p:cNvPr id="1101" name="Google Shape;1101;p129"/>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SzPts val="1400"/>
              <a:buNone/>
            </a:pPr>
            <a:r>
              <a:rPr lang="en-US"/>
              <a:t>Aula 05 - SGBD - SQL</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5" name="Shape 1105"/>
        <p:cNvGrpSpPr/>
        <p:nvPr/>
      </p:nvGrpSpPr>
      <p:grpSpPr>
        <a:xfrm>
          <a:off x="0" y="0"/>
          <a:ext cx="0" cy="0"/>
          <a:chOff x="0" y="0"/>
          <a:chExt cx="0" cy="0"/>
        </a:xfrm>
      </p:grpSpPr>
      <p:sp>
        <p:nvSpPr>
          <p:cNvPr id="1106" name="Google Shape;1106;p130"/>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Arial Black"/>
              <a:buNone/>
            </a:pPr>
            <a:fld id="{00000000-1234-1234-1234-123412341234}" type="slidenum">
              <a:rPr b="0" i="0" lang="en-US" sz="1200" u="none" cap="none" strike="noStrike">
                <a:solidFill>
                  <a:schemeClr val="dk1"/>
                </a:solidFill>
                <a:latin typeface="Arial Black"/>
                <a:ea typeface="Arial Black"/>
                <a:cs typeface="Arial Black"/>
                <a:sym typeface="Arial Black"/>
              </a:rPr>
              <a:t>‹#›</a:t>
            </a:fld>
            <a:endParaRPr b="0" i="0" sz="1400" u="none" cap="none" strike="noStrike">
              <a:solidFill>
                <a:srgbClr val="000000"/>
              </a:solidFill>
              <a:latin typeface="Arial"/>
              <a:ea typeface="Arial"/>
              <a:cs typeface="Arial"/>
              <a:sym typeface="Arial"/>
            </a:endParaRPr>
          </a:p>
        </p:txBody>
      </p:sp>
      <p:sp>
        <p:nvSpPr>
          <p:cNvPr id="1107" name="Google Shape;1107;p130"/>
          <p:cNvSpPr txBox="1"/>
          <p:nvPr>
            <p:ph idx="4294967295" type="ctrTitle"/>
          </p:nvPr>
        </p:nvSpPr>
        <p:spPr>
          <a:xfrm>
            <a:off x="0" y="836612"/>
            <a:ext cx="9144000" cy="37465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800"/>
              <a:buFont typeface="Arial"/>
              <a:buNone/>
            </a:pPr>
            <a:r>
              <a:rPr b="1" i="0" lang="en-US" sz="2800" u="none" cap="none" strike="noStrike">
                <a:solidFill>
                  <a:schemeClr val="dk1"/>
                </a:solidFill>
                <a:latin typeface="Arial"/>
                <a:ea typeface="Arial"/>
                <a:cs typeface="Arial"/>
                <a:sym typeface="Arial"/>
              </a:rPr>
              <a:t>Linguagem de transação de dados (DTL)</a:t>
            </a:r>
            <a:r>
              <a:rPr b="0" i="0" lang="en-US" sz="2800" u="none" cap="none" strike="noStrike">
                <a:solidFill>
                  <a:schemeClr val="dk1"/>
                </a:solidFill>
                <a:latin typeface="Arial"/>
                <a:ea typeface="Arial"/>
                <a:cs typeface="Arial"/>
                <a:sym typeface="Arial"/>
              </a:rPr>
              <a:t> </a:t>
            </a:r>
            <a:endParaRPr b="0" i="0" sz="4400" u="none" cap="none" strike="noStrike">
              <a:solidFill>
                <a:schemeClr val="dk1"/>
              </a:solidFill>
              <a:latin typeface="Arial"/>
              <a:ea typeface="Arial"/>
              <a:cs typeface="Arial"/>
              <a:sym typeface="Arial"/>
            </a:endParaRPr>
          </a:p>
        </p:txBody>
      </p:sp>
      <p:pic>
        <p:nvPicPr>
          <p:cNvPr id="1108" name="Google Shape;1108;p130"/>
          <p:cNvPicPr preferRelativeResize="0"/>
          <p:nvPr/>
        </p:nvPicPr>
        <p:blipFill rotWithShape="1">
          <a:blip r:embed="rId3">
            <a:alphaModFix/>
          </a:blip>
          <a:srcRect b="0" l="0" r="0" t="0"/>
          <a:stretch/>
        </p:blipFill>
        <p:spPr>
          <a:xfrm>
            <a:off x="7380287" y="692150"/>
            <a:ext cx="1439862" cy="495300"/>
          </a:xfrm>
          <a:prstGeom prst="rect">
            <a:avLst/>
          </a:prstGeom>
          <a:noFill/>
          <a:ln>
            <a:noFill/>
          </a:ln>
        </p:spPr>
      </p:pic>
      <p:sp>
        <p:nvSpPr>
          <p:cNvPr id="1109" name="Google Shape;1109;p130"/>
          <p:cNvSpPr txBox="1"/>
          <p:nvPr/>
        </p:nvSpPr>
        <p:spPr>
          <a:xfrm>
            <a:off x="273403" y="1655474"/>
            <a:ext cx="4826000" cy="4305730"/>
          </a:xfrm>
          <a:prstGeom prst="rect">
            <a:avLst/>
          </a:prstGeom>
          <a:noFill/>
          <a:ln>
            <a:noFill/>
          </a:ln>
        </p:spPr>
        <p:txBody>
          <a:bodyPr anchorCtr="0" anchor="t" bIns="45700" lIns="91425" spcFirstLastPara="1" rIns="91425" wrap="square" tIns="45700">
            <a:spAutoFit/>
          </a:bodyPr>
          <a:lstStyle/>
          <a:p>
            <a:pPr indent="0" lvl="0" marL="0" marR="0" rtl="0" algn="just">
              <a:lnSpc>
                <a:spcPct val="200000"/>
              </a:lnSpc>
              <a:spcBef>
                <a:spcPts val="0"/>
              </a:spcBef>
              <a:spcAft>
                <a:spcPts val="0"/>
              </a:spcAft>
              <a:buClr>
                <a:srgbClr val="000000"/>
              </a:buClr>
              <a:buSzPts val="2000"/>
              <a:buFont typeface="Arial"/>
              <a:buNone/>
            </a:pPr>
            <a:r>
              <a:rPr b="0" i="0" lang="en-US" sz="2000" u="none" cap="none" strike="noStrike">
                <a:solidFill>
                  <a:schemeClr val="dk1"/>
                </a:solidFill>
                <a:latin typeface="Arial"/>
                <a:ea typeface="Arial"/>
                <a:cs typeface="Arial"/>
                <a:sym typeface="Arial"/>
              </a:rPr>
              <a:t>- DTL - Linguagem de Transação de Dados - Define os comandos utilizados para gerenciar as transações executadas no banco de dados, como iniciar (BEGIN) uma transação, confirmá-la (COMMIT) ou desfazê-la (ROLLBACK).</a:t>
            </a:r>
            <a:endParaRPr b="0" i="0" sz="1400" u="none" cap="none" strike="noStrike">
              <a:solidFill>
                <a:srgbClr val="000000"/>
              </a:solidFill>
              <a:latin typeface="Arial"/>
              <a:ea typeface="Arial"/>
              <a:cs typeface="Arial"/>
              <a:sym typeface="Arial"/>
            </a:endParaRPr>
          </a:p>
        </p:txBody>
      </p:sp>
      <p:sp>
        <p:nvSpPr>
          <p:cNvPr id="1110" name="Google Shape;1110;p13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SzPts val="1400"/>
              <a:buNone/>
            </a:pPr>
            <a:r>
              <a:rPr lang="en-US"/>
              <a:t>Aula 05 - SGBD - SQL</a:t>
            </a:r>
            <a:endParaRPr/>
          </a:p>
        </p:txBody>
      </p:sp>
      <p:pic>
        <p:nvPicPr>
          <p:cNvPr id="1111" name="Google Shape;1111;p130"/>
          <p:cNvPicPr preferRelativeResize="0"/>
          <p:nvPr/>
        </p:nvPicPr>
        <p:blipFill rotWithShape="1">
          <a:blip r:embed="rId4">
            <a:alphaModFix/>
          </a:blip>
          <a:srcRect b="0" l="0" r="0" t="0"/>
          <a:stretch/>
        </p:blipFill>
        <p:spPr>
          <a:xfrm>
            <a:off x="5807075" y="1786731"/>
            <a:ext cx="2879725" cy="1943100"/>
          </a:xfrm>
          <a:prstGeom prst="rect">
            <a:avLst/>
          </a:prstGeom>
          <a:noFill/>
          <a:ln>
            <a:noFill/>
          </a:ln>
        </p:spPr>
      </p:pic>
      <p:pic>
        <p:nvPicPr>
          <p:cNvPr id="1112" name="Google Shape;1112;p130"/>
          <p:cNvPicPr preferRelativeResize="0"/>
          <p:nvPr/>
        </p:nvPicPr>
        <p:blipFill rotWithShape="1">
          <a:blip r:embed="rId5">
            <a:alphaModFix/>
          </a:blip>
          <a:srcRect b="0" l="0" r="0" t="0"/>
          <a:stretch/>
        </p:blipFill>
        <p:spPr>
          <a:xfrm>
            <a:off x="5405243" y="4017027"/>
            <a:ext cx="3281557" cy="251731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6" name="Shape 1116"/>
        <p:cNvGrpSpPr/>
        <p:nvPr/>
      </p:nvGrpSpPr>
      <p:grpSpPr>
        <a:xfrm>
          <a:off x="0" y="0"/>
          <a:ext cx="0" cy="0"/>
          <a:chOff x="0" y="0"/>
          <a:chExt cx="0" cy="0"/>
        </a:xfrm>
      </p:grpSpPr>
      <p:sp>
        <p:nvSpPr>
          <p:cNvPr id="1117" name="Google Shape;1117;p131"/>
          <p:cNvSpPr txBox="1"/>
          <p:nvPr>
            <p:ph type="ctrTitle"/>
          </p:nvPr>
        </p:nvSpPr>
        <p:spPr>
          <a:xfrm>
            <a:off x="3492500" y="2276475"/>
            <a:ext cx="4589463" cy="8890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sz="2800"/>
              <a:t>Exercício – Criar o Banco de Dados (bd_livro_seg)</a:t>
            </a:r>
            <a:br>
              <a:rPr lang="en-US" sz="2800"/>
            </a:br>
            <a:r>
              <a:rPr lang="en-US" sz="2800"/>
              <a:t>no SQL Server</a:t>
            </a:r>
            <a:endParaRPr/>
          </a:p>
        </p:txBody>
      </p:sp>
      <p:pic>
        <p:nvPicPr>
          <p:cNvPr id="1118" name="Google Shape;1118;p131"/>
          <p:cNvPicPr preferRelativeResize="0"/>
          <p:nvPr/>
        </p:nvPicPr>
        <p:blipFill rotWithShape="1">
          <a:blip r:embed="rId3">
            <a:alphaModFix/>
          </a:blip>
          <a:srcRect b="0" l="0" r="0" t="0"/>
          <a:stretch/>
        </p:blipFill>
        <p:spPr>
          <a:xfrm>
            <a:off x="7481888" y="508000"/>
            <a:ext cx="1439862" cy="495300"/>
          </a:xfrm>
          <a:prstGeom prst="rect">
            <a:avLst/>
          </a:prstGeom>
          <a:noFill/>
          <a:ln>
            <a:noFill/>
          </a:ln>
        </p:spPr>
      </p:pic>
      <p:sp>
        <p:nvSpPr>
          <p:cNvPr id="1119" name="Google Shape;1119;p13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SzPts val="1400"/>
              <a:buNone/>
            </a:pPr>
            <a:r>
              <a:rPr lang="en-US"/>
              <a:t>Aula 05 - SGBD - SQL</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3" name="Shape 1123"/>
        <p:cNvGrpSpPr/>
        <p:nvPr/>
      </p:nvGrpSpPr>
      <p:grpSpPr>
        <a:xfrm>
          <a:off x="0" y="0"/>
          <a:ext cx="0" cy="0"/>
          <a:chOff x="0" y="0"/>
          <a:chExt cx="0" cy="0"/>
        </a:xfrm>
      </p:grpSpPr>
      <p:sp>
        <p:nvSpPr>
          <p:cNvPr id="1124" name="Google Shape;1124;p132"/>
          <p:cNvSpPr txBox="1"/>
          <p:nvPr>
            <p:ph idx="4294967295" type="ctrTitle"/>
          </p:nvPr>
        </p:nvSpPr>
        <p:spPr>
          <a:xfrm>
            <a:off x="0" y="1071563"/>
            <a:ext cx="7772400" cy="37465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1" i="0" lang="en-US" sz="2800" u="none" cap="none" strike="noStrike">
                <a:solidFill>
                  <a:schemeClr val="dk1"/>
                </a:solidFill>
                <a:latin typeface="Arial"/>
                <a:ea typeface="Arial"/>
                <a:cs typeface="Arial"/>
                <a:sym typeface="Arial"/>
              </a:rPr>
              <a:t>SGBD - Estrutura</a:t>
            </a:r>
            <a:endParaRPr b="0" i="0" sz="2800" u="none" cap="none" strike="noStrike">
              <a:solidFill>
                <a:schemeClr val="dk1"/>
              </a:solidFill>
              <a:latin typeface="Arial"/>
              <a:ea typeface="Arial"/>
              <a:cs typeface="Arial"/>
              <a:sym typeface="Arial"/>
            </a:endParaRPr>
          </a:p>
        </p:txBody>
      </p:sp>
      <p:pic>
        <p:nvPicPr>
          <p:cNvPr id="1125" name="Google Shape;1125;p132"/>
          <p:cNvPicPr preferRelativeResize="0"/>
          <p:nvPr/>
        </p:nvPicPr>
        <p:blipFill rotWithShape="1">
          <a:blip r:embed="rId3">
            <a:alphaModFix/>
          </a:blip>
          <a:srcRect b="0" l="0" r="0" t="0"/>
          <a:stretch/>
        </p:blipFill>
        <p:spPr>
          <a:xfrm>
            <a:off x="7481888" y="508000"/>
            <a:ext cx="1439862" cy="495300"/>
          </a:xfrm>
          <a:prstGeom prst="rect">
            <a:avLst/>
          </a:prstGeom>
          <a:noFill/>
          <a:ln>
            <a:noFill/>
          </a:ln>
        </p:spPr>
      </p:pic>
      <p:pic>
        <p:nvPicPr>
          <p:cNvPr id="1126" name="Google Shape;1126;p132"/>
          <p:cNvPicPr preferRelativeResize="0"/>
          <p:nvPr/>
        </p:nvPicPr>
        <p:blipFill rotWithShape="1">
          <a:blip r:embed="rId4">
            <a:alphaModFix/>
          </a:blip>
          <a:srcRect b="0" l="0" r="0" t="0"/>
          <a:stretch/>
        </p:blipFill>
        <p:spPr>
          <a:xfrm>
            <a:off x="1400175" y="1923392"/>
            <a:ext cx="3171825" cy="3629025"/>
          </a:xfrm>
          <a:prstGeom prst="rect">
            <a:avLst/>
          </a:prstGeom>
          <a:noFill/>
          <a:ln>
            <a:noFill/>
          </a:ln>
        </p:spPr>
      </p:pic>
      <p:sp>
        <p:nvSpPr>
          <p:cNvPr id="1127" name="Google Shape;1127;p13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SzPts val="1400"/>
              <a:buNone/>
            </a:pPr>
            <a:r>
              <a:rPr lang="en-US"/>
              <a:t>Aula 05 - SGBD - SQL</a:t>
            </a:r>
            <a:endParaRPr/>
          </a:p>
        </p:txBody>
      </p:sp>
      <p:pic>
        <p:nvPicPr>
          <p:cNvPr id="1128" name="Google Shape;1128;p132"/>
          <p:cNvPicPr preferRelativeResize="0"/>
          <p:nvPr/>
        </p:nvPicPr>
        <p:blipFill rotWithShape="1">
          <a:blip r:embed="rId5">
            <a:alphaModFix/>
          </a:blip>
          <a:srcRect b="0" l="0" r="0" t="0"/>
          <a:stretch/>
        </p:blipFill>
        <p:spPr>
          <a:xfrm>
            <a:off x="5501566" y="1923392"/>
            <a:ext cx="2981252" cy="3042200"/>
          </a:xfrm>
          <a:prstGeom prst="rect">
            <a:avLst/>
          </a:prstGeom>
          <a:noFill/>
          <a:ln>
            <a:noFill/>
          </a:ln>
        </p:spPr>
      </p:pic>
    </p:spTree>
  </p:cSld>
  <p:clrMapOvr>
    <a:masterClrMapping/>
  </p:clrMapOvr>
  <p:transition spd="slow">
    <p:push/>
  </p:transition>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2" name="Shape 1132"/>
        <p:cNvGrpSpPr/>
        <p:nvPr/>
      </p:nvGrpSpPr>
      <p:grpSpPr>
        <a:xfrm>
          <a:off x="0" y="0"/>
          <a:ext cx="0" cy="0"/>
          <a:chOff x="0" y="0"/>
          <a:chExt cx="0" cy="0"/>
        </a:xfrm>
      </p:grpSpPr>
      <p:sp>
        <p:nvSpPr>
          <p:cNvPr id="1133" name="Google Shape;1133;p133"/>
          <p:cNvSpPr txBox="1"/>
          <p:nvPr>
            <p:ph idx="4294967295" type="title"/>
          </p:nvPr>
        </p:nvSpPr>
        <p:spPr>
          <a:xfrm>
            <a:off x="250825" y="417512"/>
            <a:ext cx="6697800" cy="5859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FF0000"/>
              </a:buClr>
              <a:buSzPts val="1800"/>
              <a:buFont typeface="Arial"/>
              <a:buNone/>
            </a:pPr>
            <a:r>
              <a:rPr b="1" i="0" lang="en-US" sz="1800" u="none" cap="none" strike="noStrike">
                <a:solidFill>
                  <a:srgbClr val="FF0000"/>
                </a:solidFill>
                <a:latin typeface="Arial"/>
                <a:ea typeface="Arial"/>
                <a:cs typeface="Arial"/>
                <a:sym typeface="Arial"/>
              </a:rPr>
              <a:t>Exercício – Fazer o MER e criar o banco de dados </a:t>
            </a:r>
            <a:endParaRPr/>
          </a:p>
        </p:txBody>
      </p:sp>
      <p:pic>
        <p:nvPicPr>
          <p:cNvPr id="1134" name="Google Shape;1134;p133"/>
          <p:cNvPicPr preferRelativeResize="0"/>
          <p:nvPr/>
        </p:nvPicPr>
        <p:blipFill rotWithShape="1">
          <a:blip r:embed="rId3">
            <a:alphaModFix/>
          </a:blip>
          <a:srcRect b="0" l="0" r="0" t="0"/>
          <a:stretch/>
        </p:blipFill>
        <p:spPr>
          <a:xfrm>
            <a:off x="7481887" y="508000"/>
            <a:ext cx="1439862" cy="495300"/>
          </a:xfrm>
          <a:prstGeom prst="rect">
            <a:avLst/>
          </a:prstGeom>
          <a:noFill/>
          <a:ln>
            <a:noFill/>
          </a:ln>
        </p:spPr>
      </p:pic>
      <p:sp>
        <p:nvSpPr>
          <p:cNvPr id="1135" name="Google Shape;1135;p133"/>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Black"/>
              <a:buNone/>
            </a:pPr>
            <a:fld id="{00000000-1234-1234-1234-123412341234}" type="slidenum">
              <a:rPr b="0" i="0" lang="en-US" sz="1200" u="none" cap="none" strike="noStrike">
                <a:solidFill>
                  <a:srgbClr val="000000"/>
                </a:solidFill>
                <a:latin typeface="Arial Black"/>
                <a:ea typeface="Arial Black"/>
                <a:cs typeface="Arial Black"/>
                <a:sym typeface="Arial Black"/>
              </a:rPr>
              <a:t>‹#›</a:t>
            </a:fld>
            <a:endParaRPr b="0" i="0" sz="1400" u="none" cap="none" strike="noStrike">
              <a:solidFill>
                <a:srgbClr val="000000"/>
              </a:solidFill>
              <a:latin typeface="Arial"/>
              <a:ea typeface="Arial"/>
              <a:cs typeface="Arial"/>
              <a:sym typeface="Arial"/>
            </a:endParaRPr>
          </a:p>
        </p:txBody>
      </p:sp>
      <p:sp>
        <p:nvSpPr>
          <p:cNvPr id="1136" name="Google Shape;1136;p133"/>
          <p:cNvSpPr txBox="1"/>
          <p:nvPr/>
        </p:nvSpPr>
        <p:spPr>
          <a:xfrm>
            <a:off x="250825" y="1003300"/>
            <a:ext cx="7777200" cy="4011600"/>
          </a:xfrm>
          <a:prstGeom prst="rect">
            <a:avLst/>
          </a:prstGeom>
          <a:noFill/>
          <a:ln>
            <a:noFill/>
          </a:ln>
        </p:spPr>
        <p:txBody>
          <a:bodyPr anchorCtr="0" anchor="t" bIns="45700" lIns="91425" spcFirstLastPara="1" rIns="91425" wrap="square" tIns="45700">
            <a:noAutofit/>
          </a:bodyPr>
          <a:lstStyle/>
          <a:p>
            <a:pPr indent="-342900" lvl="0" marL="342900" marR="0" rtl="0" algn="just">
              <a:lnSpc>
                <a:spcPct val="200000"/>
              </a:lnSpc>
              <a:spcBef>
                <a:spcPts val="0"/>
              </a:spcBef>
              <a:spcAft>
                <a:spcPts val="0"/>
              </a:spcAft>
              <a:buClr>
                <a:srgbClr val="00007D"/>
              </a:buClr>
              <a:buSzPts val="1350"/>
              <a:buFont typeface="Noto Sans Symbols"/>
              <a:buChar char="■"/>
            </a:pPr>
            <a:r>
              <a:rPr b="1" i="0" lang="en-US" sz="1800" u="none" cap="none" strike="noStrike">
                <a:solidFill>
                  <a:srgbClr val="000000"/>
                </a:solidFill>
                <a:latin typeface="Arial"/>
                <a:ea typeface="Arial"/>
                <a:cs typeface="Arial"/>
                <a:sym typeface="Arial"/>
              </a:rPr>
              <a:t>BD_Livro_seg</a:t>
            </a:r>
            <a:endParaRPr b="1" i="0" sz="1800" u="none" cap="none" strike="noStrike">
              <a:solidFill>
                <a:srgbClr val="000000"/>
              </a:solidFill>
              <a:latin typeface="Arial"/>
              <a:ea typeface="Arial"/>
              <a:cs typeface="Arial"/>
              <a:sym typeface="Arial"/>
            </a:endParaRPr>
          </a:p>
          <a:p>
            <a:pPr indent="-342900" lvl="0" marL="342900" marR="0" rtl="0" algn="l">
              <a:lnSpc>
                <a:spcPct val="100000"/>
              </a:lnSpc>
              <a:spcBef>
                <a:spcPts val="320"/>
              </a:spcBef>
              <a:spcAft>
                <a:spcPts val="0"/>
              </a:spcAft>
              <a:buClr>
                <a:schemeClr val="lt2"/>
              </a:buClr>
              <a:buSzPts val="1200"/>
              <a:buFont typeface="Noto Sans Symbols"/>
              <a:buChar char="■"/>
            </a:pPr>
            <a:r>
              <a:rPr b="0" i="0" lang="en-US" sz="1600" u="none" cap="none" strike="noStrike">
                <a:solidFill>
                  <a:schemeClr val="dk1"/>
                </a:solidFill>
                <a:latin typeface="Arial"/>
                <a:ea typeface="Arial"/>
                <a:cs typeface="Arial"/>
                <a:sym typeface="Arial"/>
              </a:rPr>
              <a:t>Uma empresa de venda de livros está querendo ter um cadastro (controle dos títulos) da sua empresa. </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320"/>
              </a:spcBef>
              <a:spcAft>
                <a:spcPts val="0"/>
              </a:spcAft>
              <a:buClr>
                <a:schemeClr val="dk1"/>
              </a:buClr>
              <a:buSzPts val="1600"/>
              <a:buFont typeface="Arial"/>
              <a:buNone/>
            </a:pPr>
            <a:r>
              <a:rPr b="0" i="0" lang="en-US" sz="1600" u="none" cap="none" strike="noStrike">
                <a:solidFill>
                  <a:schemeClr val="dk1"/>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320"/>
              </a:spcBef>
              <a:spcAft>
                <a:spcPts val="0"/>
              </a:spcAft>
              <a:buClr>
                <a:schemeClr val="lt2"/>
              </a:buClr>
              <a:buSzPts val="1200"/>
              <a:buFont typeface="Noto Sans Symbols"/>
              <a:buChar char="■"/>
            </a:pPr>
            <a:r>
              <a:rPr b="1" i="0" lang="en-US" sz="1600" u="none" cap="none" strike="noStrike">
                <a:solidFill>
                  <a:schemeClr val="dk1"/>
                </a:solidFill>
                <a:latin typeface="Arial"/>
                <a:ea typeface="Arial"/>
                <a:cs typeface="Arial"/>
                <a:sym typeface="Arial"/>
              </a:rPr>
              <a:t>Dados levantados</a:t>
            </a:r>
            <a:endParaRPr b="0" i="0" sz="1600" u="none" cap="none" strike="noStrike">
              <a:solidFill>
                <a:schemeClr val="dk1"/>
              </a:solidFill>
              <a:latin typeface="Arial"/>
              <a:ea typeface="Arial"/>
              <a:cs typeface="Arial"/>
              <a:sym typeface="Arial"/>
            </a:endParaRPr>
          </a:p>
          <a:p>
            <a:pPr indent="-285750" lvl="1" marL="742950" marR="0" rtl="0" algn="l">
              <a:lnSpc>
                <a:spcPct val="100000"/>
              </a:lnSpc>
              <a:spcBef>
                <a:spcPts val="280"/>
              </a:spcBef>
              <a:spcAft>
                <a:spcPts val="0"/>
              </a:spcAft>
              <a:buClr>
                <a:schemeClr val="accent2"/>
              </a:buClr>
              <a:buSzPts val="1120"/>
              <a:buFont typeface="Noto Sans Symbols"/>
              <a:buChar char="◻"/>
            </a:pPr>
            <a:r>
              <a:rPr b="0" i="0" lang="en-US" sz="1400" u="none" cap="none" strike="noStrike">
                <a:solidFill>
                  <a:schemeClr val="dk1"/>
                </a:solidFill>
                <a:latin typeface="Arial"/>
                <a:ea typeface="Arial"/>
                <a:cs typeface="Arial"/>
                <a:sym typeface="Arial"/>
              </a:rPr>
              <a:t>Isbn  int</a:t>
            </a:r>
            <a:endParaRPr b="0" i="0" sz="1400" u="none" cap="none" strike="noStrike">
              <a:solidFill>
                <a:srgbClr val="000000"/>
              </a:solidFill>
              <a:latin typeface="Arial"/>
              <a:ea typeface="Arial"/>
              <a:cs typeface="Arial"/>
              <a:sym typeface="Arial"/>
            </a:endParaRPr>
          </a:p>
          <a:p>
            <a:pPr indent="-285750" lvl="1" marL="742950" marR="0" rtl="0" algn="l">
              <a:lnSpc>
                <a:spcPct val="100000"/>
              </a:lnSpc>
              <a:spcBef>
                <a:spcPts val="280"/>
              </a:spcBef>
              <a:spcAft>
                <a:spcPts val="0"/>
              </a:spcAft>
              <a:buClr>
                <a:schemeClr val="accent2"/>
              </a:buClr>
              <a:buSzPts val="1120"/>
              <a:buFont typeface="Noto Sans Symbols"/>
              <a:buChar char="◻"/>
            </a:pPr>
            <a:r>
              <a:rPr b="0" i="0" lang="en-US" sz="1400" u="none" cap="none" strike="noStrike">
                <a:solidFill>
                  <a:schemeClr val="dk1"/>
                </a:solidFill>
                <a:latin typeface="Arial"/>
                <a:ea typeface="Arial"/>
                <a:cs typeface="Arial"/>
                <a:sym typeface="Arial"/>
              </a:rPr>
              <a:t>titulo char(50)</a:t>
            </a:r>
            <a:endParaRPr b="0" i="0" sz="1400" u="none" cap="none" strike="noStrike">
              <a:solidFill>
                <a:srgbClr val="000000"/>
              </a:solidFill>
              <a:latin typeface="Arial"/>
              <a:ea typeface="Arial"/>
              <a:cs typeface="Arial"/>
              <a:sym typeface="Arial"/>
            </a:endParaRPr>
          </a:p>
          <a:p>
            <a:pPr indent="-285750" lvl="1" marL="742950" marR="0" rtl="0" algn="l">
              <a:lnSpc>
                <a:spcPct val="100000"/>
              </a:lnSpc>
              <a:spcBef>
                <a:spcPts val="280"/>
              </a:spcBef>
              <a:spcAft>
                <a:spcPts val="0"/>
              </a:spcAft>
              <a:buClr>
                <a:schemeClr val="accent2"/>
              </a:buClr>
              <a:buSzPts val="1120"/>
              <a:buFont typeface="Noto Sans Symbols"/>
              <a:buChar char="◻"/>
            </a:pPr>
            <a:r>
              <a:rPr b="0" i="0" lang="en-US" sz="1400" u="none" cap="none" strike="noStrike">
                <a:solidFill>
                  <a:schemeClr val="dk1"/>
                </a:solidFill>
                <a:latin typeface="Arial"/>
                <a:ea typeface="Arial"/>
                <a:cs typeface="Arial"/>
                <a:sym typeface="Arial"/>
              </a:rPr>
              <a:t>editora char(30)</a:t>
            </a:r>
            <a:endParaRPr b="0" i="0" sz="1400" u="none" cap="none" strike="noStrike">
              <a:solidFill>
                <a:srgbClr val="000000"/>
              </a:solidFill>
              <a:latin typeface="Arial"/>
              <a:ea typeface="Arial"/>
              <a:cs typeface="Arial"/>
              <a:sym typeface="Arial"/>
            </a:endParaRPr>
          </a:p>
          <a:p>
            <a:pPr indent="-285750" lvl="1" marL="742950" marR="0" rtl="0" algn="l">
              <a:lnSpc>
                <a:spcPct val="100000"/>
              </a:lnSpc>
              <a:spcBef>
                <a:spcPts val="280"/>
              </a:spcBef>
              <a:spcAft>
                <a:spcPts val="0"/>
              </a:spcAft>
              <a:buClr>
                <a:schemeClr val="accent2"/>
              </a:buClr>
              <a:buSzPts val="1120"/>
              <a:buFont typeface="Noto Sans Symbols"/>
              <a:buChar char="◻"/>
            </a:pPr>
            <a:r>
              <a:rPr b="0" i="0" lang="en-US" sz="1400" u="none" cap="none" strike="noStrike">
                <a:solidFill>
                  <a:schemeClr val="dk1"/>
                </a:solidFill>
                <a:latin typeface="Arial"/>
                <a:ea typeface="Arial"/>
                <a:cs typeface="Arial"/>
                <a:sym typeface="Arial"/>
              </a:rPr>
              <a:t>genero char(30)</a:t>
            </a:r>
            <a:endParaRPr b="0" i="0" sz="1400" u="none" cap="none" strike="noStrike">
              <a:solidFill>
                <a:srgbClr val="000000"/>
              </a:solidFill>
              <a:latin typeface="Arial"/>
              <a:ea typeface="Arial"/>
              <a:cs typeface="Arial"/>
              <a:sym typeface="Arial"/>
            </a:endParaRPr>
          </a:p>
          <a:p>
            <a:pPr indent="-285750" lvl="1" marL="742950" marR="0" rtl="0" algn="l">
              <a:lnSpc>
                <a:spcPct val="100000"/>
              </a:lnSpc>
              <a:spcBef>
                <a:spcPts val="280"/>
              </a:spcBef>
              <a:spcAft>
                <a:spcPts val="0"/>
              </a:spcAft>
              <a:buClr>
                <a:schemeClr val="accent2"/>
              </a:buClr>
              <a:buSzPts val="1120"/>
              <a:buFont typeface="Noto Sans Symbols"/>
              <a:buChar char="◻"/>
            </a:pPr>
            <a:r>
              <a:rPr b="0" i="0" lang="en-US" sz="1400" u="none" cap="none" strike="noStrike">
                <a:solidFill>
                  <a:schemeClr val="dk1"/>
                </a:solidFill>
                <a:latin typeface="Arial"/>
                <a:ea typeface="Arial"/>
                <a:cs typeface="Arial"/>
                <a:sym typeface="Arial"/>
              </a:rPr>
              <a:t>preco money</a:t>
            </a:r>
            <a:endParaRPr/>
          </a:p>
          <a:p>
            <a:pPr indent="-285750" lvl="1" marL="742950" marR="0" rtl="0" algn="l">
              <a:lnSpc>
                <a:spcPct val="100000"/>
              </a:lnSpc>
              <a:spcBef>
                <a:spcPts val="280"/>
              </a:spcBef>
              <a:spcAft>
                <a:spcPts val="0"/>
              </a:spcAft>
              <a:buClr>
                <a:schemeClr val="accent2"/>
              </a:buClr>
              <a:buSzPts val="1120"/>
              <a:buFont typeface="Noto Sans Symbols"/>
              <a:buChar char="◻"/>
            </a:pPr>
            <a:r>
              <a:rPr b="0" i="0" lang="en-US" sz="1400" u="none" cap="none" strike="noStrike">
                <a:solidFill>
                  <a:schemeClr val="dk1"/>
                </a:solidFill>
                <a:latin typeface="Arial"/>
                <a:ea typeface="Arial"/>
                <a:cs typeface="Arial"/>
                <a:sym typeface="Arial"/>
              </a:rPr>
              <a:t>Data livro</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280"/>
              </a:spcBef>
              <a:spcAft>
                <a:spcPts val="0"/>
              </a:spcAft>
              <a:buClr>
                <a:schemeClr val="dk1"/>
              </a:buClr>
              <a:buSzPts val="1400"/>
              <a:buFont typeface="Arial"/>
              <a:buNone/>
            </a:pPr>
            <a:r>
              <a:rPr b="0" i="0" lang="en-US" sz="1400" u="none" cap="none" strike="noStrike">
                <a:solidFill>
                  <a:schemeClr val="dk1"/>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320"/>
              </a:spcBef>
              <a:spcAft>
                <a:spcPts val="0"/>
              </a:spcAft>
              <a:buClr>
                <a:schemeClr val="lt2"/>
              </a:buClr>
              <a:buSzPts val="1200"/>
              <a:buFont typeface="Noto Sans Symbols"/>
              <a:buChar char="■"/>
            </a:pPr>
            <a:r>
              <a:rPr b="1" i="0" lang="en-US" sz="1600" u="none" cap="none" strike="noStrike">
                <a:solidFill>
                  <a:schemeClr val="dk1"/>
                </a:solidFill>
                <a:latin typeface="Arial"/>
                <a:ea typeface="Arial"/>
                <a:cs typeface="Arial"/>
                <a:sym typeface="Arial"/>
              </a:rPr>
              <a:t>Regra de negócio </a:t>
            </a:r>
            <a:endParaRPr b="0" i="0" sz="1600" u="none" cap="none" strike="noStrike">
              <a:solidFill>
                <a:schemeClr val="dk1"/>
              </a:solidFill>
              <a:latin typeface="Arial"/>
              <a:ea typeface="Arial"/>
              <a:cs typeface="Arial"/>
              <a:sym typeface="Arial"/>
            </a:endParaRPr>
          </a:p>
          <a:p>
            <a:pPr indent="-285750" lvl="1" marL="742950" marR="0" rtl="0" algn="l">
              <a:lnSpc>
                <a:spcPct val="100000"/>
              </a:lnSpc>
              <a:spcBef>
                <a:spcPts val="280"/>
              </a:spcBef>
              <a:spcAft>
                <a:spcPts val="0"/>
              </a:spcAft>
              <a:buClr>
                <a:schemeClr val="accent2"/>
              </a:buClr>
              <a:buSzPts val="1120"/>
              <a:buFont typeface="Noto Sans Symbols"/>
              <a:buChar char="◻"/>
            </a:pPr>
            <a:r>
              <a:rPr b="0" i="0" lang="en-US" sz="1400" u="none" cap="none" strike="noStrike">
                <a:solidFill>
                  <a:schemeClr val="dk1"/>
                </a:solidFill>
                <a:latin typeface="Arial"/>
                <a:ea typeface="Arial"/>
                <a:cs typeface="Arial"/>
                <a:sym typeface="Arial"/>
              </a:rPr>
              <a:t> um titulo só tem um  isbn</a:t>
            </a:r>
            <a:endParaRPr b="0" i="0" sz="1400" u="none" cap="none" strike="noStrike">
              <a:solidFill>
                <a:srgbClr val="000000"/>
              </a:solidFill>
              <a:latin typeface="Arial"/>
              <a:ea typeface="Arial"/>
              <a:cs typeface="Arial"/>
              <a:sym typeface="Arial"/>
            </a:endParaRPr>
          </a:p>
          <a:p>
            <a:pPr indent="-285750" lvl="1" marL="742950" marR="0" rtl="0" algn="l">
              <a:lnSpc>
                <a:spcPct val="100000"/>
              </a:lnSpc>
              <a:spcBef>
                <a:spcPts val="280"/>
              </a:spcBef>
              <a:spcAft>
                <a:spcPts val="0"/>
              </a:spcAft>
              <a:buClr>
                <a:schemeClr val="accent2"/>
              </a:buClr>
              <a:buSzPts val="1120"/>
              <a:buFont typeface="Noto Sans Symbols"/>
              <a:buChar char="◻"/>
            </a:pPr>
            <a:r>
              <a:rPr b="0" i="0" lang="en-US" sz="1400" u="none" cap="none" strike="noStrike">
                <a:solidFill>
                  <a:schemeClr val="dk1"/>
                </a:solidFill>
                <a:latin typeface="Arial"/>
                <a:ea typeface="Arial"/>
                <a:cs typeface="Arial"/>
                <a:sym typeface="Arial"/>
              </a:rPr>
              <a:t>1 (um) titulo só pode ter 1 (uma) editora e 1 (uma) editora por ter vários títulos</a:t>
            </a:r>
            <a:endParaRPr b="0" i="0" sz="1400" u="none" cap="none" strike="noStrike">
              <a:solidFill>
                <a:srgbClr val="000000"/>
              </a:solidFill>
              <a:latin typeface="Arial"/>
              <a:ea typeface="Arial"/>
              <a:cs typeface="Arial"/>
              <a:sym typeface="Arial"/>
            </a:endParaRPr>
          </a:p>
          <a:p>
            <a:pPr indent="-285750" lvl="1" marL="742950" marR="0" rtl="0" algn="l">
              <a:lnSpc>
                <a:spcPct val="100000"/>
              </a:lnSpc>
              <a:spcBef>
                <a:spcPts val="280"/>
              </a:spcBef>
              <a:spcAft>
                <a:spcPts val="0"/>
              </a:spcAft>
              <a:buClr>
                <a:schemeClr val="accent2"/>
              </a:buClr>
              <a:buSzPts val="1120"/>
              <a:buFont typeface="Noto Sans Symbols"/>
              <a:buChar char="◻"/>
            </a:pPr>
            <a:r>
              <a:rPr b="0" i="0" lang="en-US" sz="1400" u="none" cap="none" strike="noStrike">
                <a:solidFill>
                  <a:schemeClr val="dk1"/>
                </a:solidFill>
                <a:latin typeface="Arial"/>
                <a:ea typeface="Arial"/>
                <a:cs typeface="Arial"/>
                <a:sym typeface="Arial"/>
              </a:rPr>
              <a:t>1 (um) titulo só pode ter 1 (um) genero e 1 (um) genero por ter vários títulos </a:t>
            </a:r>
            <a:endParaRPr b="0" i="0" sz="1400" u="none" cap="none" strike="noStrike">
              <a:solidFill>
                <a:srgbClr val="000000"/>
              </a:solidFill>
              <a:latin typeface="Arial"/>
              <a:ea typeface="Arial"/>
              <a:cs typeface="Arial"/>
              <a:sym typeface="Arial"/>
            </a:endParaRPr>
          </a:p>
          <a:p>
            <a:pPr indent="-285750" lvl="1" marL="742950" marR="0" rtl="0" algn="l">
              <a:lnSpc>
                <a:spcPct val="100000"/>
              </a:lnSpc>
              <a:spcBef>
                <a:spcPts val="280"/>
              </a:spcBef>
              <a:spcAft>
                <a:spcPts val="0"/>
              </a:spcAft>
              <a:buClr>
                <a:schemeClr val="dk1"/>
              </a:buClr>
              <a:buSzPts val="1400"/>
              <a:buFont typeface="Arial"/>
              <a:buNone/>
            </a:pPr>
            <a:r>
              <a:rPr b="0" i="0" lang="en-US" sz="1400" u="none" cap="none" strike="noStrike">
                <a:solidFill>
                  <a:schemeClr val="dk1"/>
                </a:solidFill>
                <a:latin typeface="Arial"/>
                <a:ea typeface="Arial"/>
                <a:cs typeface="Arial"/>
                <a:sym typeface="Arial"/>
              </a:rPr>
              <a:t>	Exemplo gênero medicina pode ter vários títulos. </a:t>
            </a:r>
            <a:endParaRPr b="0" i="0" sz="1400" u="none" cap="none" strike="noStrike">
              <a:solidFill>
                <a:srgbClr val="000000"/>
              </a:solidFill>
              <a:latin typeface="Arial"/>
              <a:ea typeface="Arial"/>
              <a:cs typeface="Arial"/>
              <a:sym typeface="Arial"/>
            </a:endParaRPr>
          </a:p>
        </p:txBody>
      </p:sp>
      <p:sp>
        <p:nvSpPr>
          <p:cNvPr id="1137" name="Google Shape;1137;p13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SzPts val="1400"/>
              <a:buNone/>
            </a:pPr>
            <a:r>
              <a:rPr lang="en-US"/>
              <a:t>Aula 05 - SGBD - SQL</a:t>
            </a:r>
            <a:endParaRPr/>
          </a:p>
        </p:txBody>
      </p:sp>
    </p:spTree>
  </p:cSld>
  <p:clrMapOvr>
    <a:masterClrMapping/>
  </p:clrMapOvr>
  <p:transition>
    <p:push/>
  </p:transition>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1" name="Shape 1141"/>
        <p:cNvGrpSpPr/>
        <p:nvPr/>
      </p:nvGrpSpPr>
      <p:grpSpPr>
        <a:xfrm>
          <a:off x="0" y="0"/>
          <a:ext cx="0" cy="0"/>
          <a:chOff x="0" y="0"/>
          <a:chExt cx="0" cy="0"/>
        </a:xfrm>
      </p:grpSpPr>
      <p:sp>
        <p:nvSpPr>
          <p:cNvPr id="1142" name="Google Shape;1142;p134"/>
          <p:cNvSpPr txBox="1"/>
          <p:nvPr>
            <p:ph type="ctrTitle"/>
          </p:nvPr>
        </p:nvSpPr>
        <p:spPr>
          <a:xfrm>
            <a:off x="2422525" y="2133600"/>
            <a:ext cx="571020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FFFFFF"/>
              </a:buClr>
              <a:buSzPts val="2800"/>
              <a:buFont typeface="Arial"/>
              <a:buNone/>
            </a:pPr>
            <a:r>
              <a:rPr b="1" i="0" lang="en-US" sz="2800" u="none">
                <a:solidFill>
                  <a:srgbClr val="FFFFFF"/>
                </a:solidFill>
                <a:latin typeface="Arial"/>
                <a:ea typeface="Arial"/>
                <a:cs typeface="Arial"/>
                <a:sym typeface="Arial"/>
              </a:rPr>
              <a:t>Gabarito</a:t>
            </a:r>
            <a:endParaRPr/>
          </a:p>
        </p:txBody>
      </p:sp>
      <p:pic>
        <p:nvPicPr>
          <p:cNvPr id="1143" name="Google Shape;1143;p134"/>
          <p:cNvPicPr preferRelativeResize="0"/>
          <p:nvPr/>
        </p:nvPicPr>
        <p:blipFill rotWithShape="1">
          <a:blip r:embed="rId3">
            <a:alphaModFix/>
          </a:blip>
          <a:srcRect b="0" l="0" r="0" t="0"/>
          <a:stretch/>
        </p:blipFill>
        <p:spPr>
          <a:xfrm>
            <a:off x="7380287" y="692150"/>
            <a:ext cx="1439862" cy="495300"/>
          </a:xfrm>
          <a:prstGeom prst="rect">
            <a:avLst/>
          </a:prstGeom>
          <a:noFill/>
          <a:ln>
            <a:noFill/>
          </a:ln>
        </p:spPr>
      </p:pic>
      <p:sp>
        <p:nvSpPr>
          <p:cNvPr id="1144" name="Google Shape;1144;p134"/>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Arial Black"/>
              <a:buNone/>
            </a:pPr>
            <a:fld id="{00000000-1234-1234-1234-123412341234}" type="slidenum">
              <a:rPr b="0" i="0" lang="en-US" sz="1200" u="none" cap="none" strike="noStrike">
                <a:solidFill>
                  <a:schemeClr val="dk1"/>
                </a:solidFill>
                <a:latin typeface="Arial Black"/>
                <a:ea typeface="Arial Black"/>
                <a:cs typeface="Arial Black"/>
                <a:sym typeface="Arial Black"/>
              </a:rPr>
              <a:t>‹#›</a:t>
            </a:fld>
            <a:endParaRPr b="0" i="0" sz="1400" u="none" cap="none" strike="noStrike">
              <a:solidFill>
                <a:srgbClr val="000000"/>
              </a:solidFill>
              <a:latin typeface="Arial"/>
              <a:ea typeface="Arial"/>
              <a:cs typeface="Arial"/>
              <a:sym typeface="Arial"/>
            </a:endParaRPr>
          </a:p>
        </p:txBody>
      </p:sp>
      <p:sp>
        <p:nvSpPr>
          <p:cNvPr id="1145" name="Google Shape;1145;p13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SzPts val="1400"/>
              <a:buNone/>
            </a:pPr>
            <a:r>
              <a:rPr lang="en-US"/>
              <a:t>Aula 05 - SGBD - SQL</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9" name="Shape 1149"/>
        <p:cNvGrpSpPr/>
        <p:nvPr/>
      </p:nvGrpSpPr>
      <p:grpSpPr>
        <a:xfrm>
          <a:off x="0" y="0"/>
          <a:ext cx="0" cy="0"/>
          <a:chOff x="0" y="0"/>
          <a:chExt cx="0" cy="0"/>
        </a:xfrm>
      </p:grpSpPr>
      <p:sp>
        <p:nvSpPr>
          <p:cNvPr id="1150" name="Google Shape;1150;p135"/>
          <p:cNvSpPr txBox="1"/>
          <p:nvPr>
            <p:ph idx="4294967295" type="title"/>
          </p:nvPr>
        </p:nvSpPr>
        <p:spPr>
          <a:xfrm>
            <a:off x="250825" y="417512"/>
            <a:ext cx="6697800" cy="5859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FF0000"/>
              </a:buClr>
              <a:buSzPts val="1800"/>
              <a:buFont typeface="Arial"/>
              <a:buNone/>
            </a:pPr>
            <a:r>
              <a:rPr b="1" i="0" lang="en-US" sz="1800" u="none" cap="none" strike="noStrike">
                <a:solidFill>
                  <a:srgbClr val="FF0000"/>
                </a:solidFill>
                <a:latin typeface="Arial"/>
                <a:ea typeface="Arial"/>
                <a:cs typeface="Arial"/>
                <a:sym typeface="Arial"/>
              </a:rPr>
              <a:t>Exercício – Fazer o MER e criar o banco de dados </a:t>
            </a:r>
            <a:endParaRPr/>
          </a:p>
        </p:txBody>
      </p:sp>
      <p:pic>
        <p:nvPicPr>
          <p:cNvPr id="1151" name="Google Shape;1151;p135"/>
          <p:cNvPicPr preferRelativeResize="0"/>
          <p:nvPr/>
        </p:nvPicPr>
        <p:blipFill rotWithShape="1">
          <a:blip r:embed="rId3">
            <a:alphaModFix/>
          </a:blip>
          <a:srcRect b="0" l="0" r="0" t="0"/>
          <a:stretch/>
        </p:blipFill>
        <p:spPr>
          <a:xfrm>
            <a:off x="7481887" y="508000"/>
            <a:ext cx="1439862" cy="495300"/>
          </a:xfrm>
          <a:prstGeom prst="rect">
            <a:avLst/>
          </a:prstGeom>
          <a:noFill/>
          <a:ln>
            <a:noFill/>
          </a:ln>
        </p:spPr>
      </p:pic>
      <p:sp>
        <p:nvSpPr>
          <p:cNvPr id="1152" name="Google Shape;1152;p135"/>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Black"/>
              <a:buNone/>
            </a:pPr>
            <a:fld id="{00000000-1234-1234-1234-123412341234}" type="slidenum">
              <a:rPr b="0" i="0" lang="en-US" sz="1200" u="none" cap="none" strike="noStrike">
                <a:solidFill>
                  <a:srgbClr val="000000"/>
                </a:solidFill>
                <a:latin typeface="Arial Black"/>
                <a:ea typeface="Arial Black"/>
                <a:cs typeface="Arial Black"/>
                <a:sym typeface="Arial Black"/>
              </a:rPr>
              <a:t>‹#›</a:t>
            </a:fld>
            <a:endParaRPr b="0" i="0" sz="1400" u="none" cap="none" strike="noStrike">
              <a:solidFill>
                <a:srgbClr val="000000"/>
              </a:solidFill>
              <a:latin typeface="Arial"/>
              <a:ea typeface="Arial"/>
              <a:cs typeface="Arial"/>
              <a:sym typeface="Arial"/>
            </a:endParaRPr>
          </a:p>
        </p:txBody>
      </p:sp>
      <p:pic>
        <p:nvPicPr>
          <p:cNvPr id="1153" name="Google Shape;1153;p135"/>
          <p:cNvPicPr preferRelativeResize="0"/>
          <p:nvPr/>
        </p:nvPicPr>
        <p:blipFill rotWithShape="1">
          <a:blip r:embed="rId4">
            <a:alphaModFix/>
          </a:blip>
          <a:srcRect b="0" l="0" r="0" t="0"/>
          <a:stretch/>
        </p:blipFill>
        <p:spPr>
          <a:xfrm>
            <a:off x="219075" y="2060575"/>
            <a:ext cx="8629650" cy="2019300"/>
          </a:xfrm>
          <a:prstGeom prst="rect">
            <a:avLst/>
          </a:prstGeom>
          <a:noFill/>
          <a:ln>
            <a:noFill/>
          </a:ln>
        </p:spPr>
      </p:pic>
      <p:sp>
        <p:nvSpPr>
          <p:cNvPr id="1154" name="Google Shape;1154;p13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SzPts val="1400"/>
              <a:buNone/>
            </a:pPr>
            <a:r>
              <a:rPr lang="en-US"/>
              <a:t>Aula 05 - SGBD - SQL</a:t>
            </a:r>
            <a:endParaRPr/>
          </a:p>
        </p:txBody>
      </p:sp>
    </p:spTree>
  </p:cSld>
  <p:clrMapOvr>
    <a:masterClrMapping/>
  </p:clrMapOvr>
  <p:transition>
    <p:push/>
  </p:transition>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8" name="Shape 1158"/>
        <p:cNvGrpSpPr/>
        <p:nvPr/>
      </p:nvGrpSpPr>
      <p:grpSpPr>
        <a:xfrm>
          <a:off x="0" y="0"/>
          <a:ext cx="0" cy="0"/>
          <a:chOff x="0" y="0"/>
          <a:chExt cx="0" cy="0"/>
        </a:xfrm>
      </p:grpSpPr>
      <p:pic>
        <p:nvPicPr>
          <p:cNvPr id="1159" name="Google Shape;1159;p136"/>
          <p:cNvPicPr preferRelativeResize="0"/>
          <p:nvPr/>
        </p:nvPicPr>
        <p:blipFill rotWithShape="1">
          <a:blip r:embed="rId3">
            <a:alphaModFix/>
          </a:blip>
          <a:srcRect b="0" l="0" r="0" t="0"/>
          <a:stretch/>
        </p:blipFill>
        <p:spPr>
          <a:xfrm>
            <a:off x="238125" y="709612"/>
            <a:ext cx="8629650" cy="2019300"/>
          </a:xfrm>
          <a:prstGeom prst="rect">
            <a:avLst/>
          </a:prstGeom>
          <a:noFill/>
          <a:ln>
            <a:noFill/>
          </a:ln>
        </p:spPr>
      </p:pic>
      <p:sp>
        <p:nvSpPr>
          <p:cNvPr id="1160" name="Google Shape;1160;p136"/>
          <p:cNvSpPr txBox="1"/>
          <p:nvPr>
            <p:ph idx="4294967295" type="title"/>
          </p:nvPr>
        </p:nvSpPr>
        <p:spPr>
          <a:xfrm>
            <a:off x="250825" y="417512"/>
            <a:ext cx="6697662" cy="585787"/>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FF0000"/>
              </a:buClr>
              <a:buSzPts val="1800"/>
              <a:buFont typeface="Arial"/>
              <a:buNone/>
            </a:pPr>
            <a:r>
              <a:rPr b="1" i="0" lang="en-US" sz="1800" u="none" cap="none" strike="noStrike">
                <a:solidFill>
                  <a:srgbClr val="FF0000"/>
                </a:solidFill>
                <a:latin typeface="Arial"/>
                <a:ea typeface="Arial"/>
                <a:cs typeface="Arial"/>
                <a:sym typeface="Arial"/>
              </a:rPr>
              <a:t>Gabarito - DDL</a:t>
            </a:r>
            <a:endParaRPr/>
          </a:p>
        </p:txBody>
      </p:sp>
      <p:pic>
        <p:nvPicPr>
          <p:cNvPr id="1161" name="Google Shape;1161;p136"/>
          <p:cNvPicPr preferRelativeResize="0"/>
          <p:nvPr/>
        </p:nvPicPr>
        <p:blipFill rotWithShape="1">
          <a:blip r:embed="rId4">
            <a:alphaModFix/>
          </a:blip>
          <a:srcRect b="0" l="0" r="0" t="0"/>
          <a:stretch/>
        </p:blipFill>
        <p:spPr>
          <a:xfrm>
            <a:off x="7481887" y="508000"/>
            <a:ext cx="1439862" cy="495300"/>
          </a:xfrm>
          <a:prstGeom prst="rect">
            <a:avLst/>
          </a:prstGeom>
          <a:noFill/>
          <a:ln>
            <a:noFill/>
          </a:ln>
        </p:spPr>
      </p:pic>
      <p:sp>
        <p:nvSpPr>
          <p:cNvPr id="1162" name="Google Shape;1162;p136"/>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Black"/>
              <a:buNone/>
            </a:pPr>
            <a:fld id="{00000000-1234-1234-1234-123412341234}" type="slidenum">
              <a:rPr b="0" i="0" lang="en-US" sz="1200" u="none" cap="none" strike="noStrike">
                <a:solidFill>
                  <a:srgbClr val="000000"/>
                </a:solidFill>
                <a:latin typeface="Arial Black"/>
                <a:ea typeface="Arial Black"/>
                <a:cs typeface="Arial Black"/>
                <a:sym typeface="Arial Black"/>
              </a:rPr>
              <a:t>‹#›</a:t>
            </a:fld>
            <a:endParaRPr b="0" i="0" sz="1400" u="none" cap="none" strike="noStrike">
              <a:solidFill>
                <a:srgbClr val="000000"/>
              </a:solidFill>
              <a:latin typeface="Arial"/>
              <a:ea typeface="Arial"/>
              <a:cs typeface="Arial"/>
              <a:sym typeface="Arial"/>
            </a:endParaRPr>
          </a:p>
        </p:txBody>
      </p:sp>
      <p:sp>
        <p:nvSpPr>
          <p:cNvPr id="1163" name="Google Shape;1163;p136"/>
          <p:cNvSpPr txBox="1"/>
          <p:nvPr/>
        </p:nvSpPr>
        <p:spPr>
          <a:xfrm>
            <a:off x="900112" y="3213100"/>
            <a:ext cx="4572000" cy="1016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FF"/>
              </a:buClr>
              <a:buSzPts val="2000"/>
              <a:buFont typeface="Consolas"/>
              <a:buNone/>
            </a:pPr>
            <a:r>
              <a:rPr b="0" i="0" lang="en-US" sz="2000" u="none" cap="none" strike="noStrike">
                <a:solidFill>
                  <a:srgbClr val="0000FF"/>
                </a:solidFill>
                <a:latin typeface="Consolas"/>
                <a:ea typeface="Consolas"/>
                <a:cs typeface="Consolas"/>
                <a:sym typeface="Consolas"/>
              </a:rPr>
              <a:t>create</a:t>
            </a:r>
            <a:r>
              <a:rPr b="0" i="0" lang="en-US" sz="2000" u="none" cap="none" strike="noStrike">
                <a:solidFill>
                  <a:srgbClr val="000000"/>
                </a:solidFill>
                <a:latin typeface="Consolas"/>
                <a:ea typeface="Consolas"/>
                <a:cs typeface="Consolas"/>
                <a:sym typeface="Consolas"/>
              </a:rPr>
              <a:t> </a:t>
            </a:r>
            <a:r>
              <a:rPr b="0" i="0" lang="en-US" sz="2000" u="none" cap="none" strike="noStrike">
                <a:solidFill>
                  <a:srgbClr val="0000FF"/>
                </a:solidFill>
                <a:latin typeface="Consolas"/>
                <a:ea typeface="Consolas"/>
                <a:cs typeface="Consolas"/>
                <a:sym typeface="Consolas"/>
              </a:rPr>
              <a:t>database</a:t>
            </a:r>
            <a:r>
              <a:rPr b="0" i="0" lang="en-US" sz="2000" u="none" cap="none" strike="noStrike">
                <a:solidFill>
                  <a:srgbClr val="000000"/>
                </a:solidFill>
                <a:latin typeface="Consolas"/>
                <a:ea typeface="Consolas"/>
                <a:cs typeface="Consolas"/>
                <a:sym typeface="Consolas"/>
              </a:rPr>
              <a:t> bd_livro_seg</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Consolas"/>
              <a:buNone/>
            </a:pPr>
            <a:r>
              <a:rPr b="0" i="0" lang="en-US" sz="2000" u="none" cap="none" strike="noStrike">
                <a:solidFill>
                  <a:srgbClr val="000000"/>
                </a:solidFill>
                <a:latin typeface="Consolas"/>
                <a:ea typeface="Consolas"/>
                <a:cs typeface="Consolas"/>
                <a:sym typeface="Consolas"/>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FF"/>
              </a:buClr>
              <a:buSzPts val="2000"/>
              <a:buFont typeface="Consolas"/>
              <a:buNone/>
            </a:pPr>
            <a:r>
              <a:rPr b="0" i="0" lang="en-US" sz="2000" u="none" cap="none" strike="noStrike">
                <a:solidFill>
                  <a:srgbClr val="0000FF"/>
                </a:solidFill>
                <a:latin typeface="Consolas"/>
                <a:ea typeface="Consolas"/>
                <a:cs typeface="Consolas"/>
                <a:sym typeface="Consolas"/>
              </a:rPr>
              <a:t>use</a:t>
            </a:r>
            <a:r>
              <a:rPr b="0" i="0" lang="en-US" sz="2000" u="none" cap="none" strike="noStrike">
                <a:solidFill>
                  <a:srgbClr val="000000"/>
                </a:solidFill>
                <a:latin typeface="Consolas"/>
                <a:ea typeface="Consolas"/>
                <a:cs typeface="Consolas"/>
                <a:sym typeface="Consolas"/>
              </a:rPr>
              <a:t> bd_livro_seg</a:t>
            </a:r>
            <a:endParaRPr b="0" i="0" sz="1400" u="none" cap="none" strike="noStrike">
              <a:solidFill>
                <a:srgbClr val="000000"/>
              </a:solidFill>
              <a:latin typeface="Arial"/>
              <a:ea typeface="Arial"/>
              <a:cs typeface="Arial"/>
              <a:sym typeface="Arial"/>
            </a:endParaRPr>
          </a:p>
        </p:txBody>
      </p:sp>
      <p:sp>
        <p:nvSpPr>
          <p:cNvPr id="1164" name="Google Shape;1164;p136"/>
          <p:cNvSpPr txBox="1"/>
          <p:nvPr>
            <p:ph idx="11" type="ftr"/>
          </p:nvPr>
        </p:nvSpPr>
        <p:spPr>
          <a:xfrm>
            <a:off x="3869787" y="6036212"/>
            <a:ext cx="2895600" cy="4572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SzPts val="1400"/>
              <a:buNone/>
            </a:pPr>
            <a:r>
              <a:rPr lang="en-US"/>
              <a:t>Aula 05 - SGBD - SQL</a:t>
            </a:r>
            <a:endParaRPr/>
          </a:p>
        </p:txBody>
      </p:sp>
    </p:spTree>
  </p:cSld>
  <p:clrMapOvr>
    <a:masterClrMapping/>
  </p:clrMapOvr>
  <p:transition>
    <p:push/>
  </p:transition>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8" name="Shape 1168"/>
        <p:cNvGrpSpPr/>
        <p:nvPr/>
      </p:nvGrpSpPr>
      <p:grpSpPr>
        <a:xfrm>
          <a:off x="0" y="0"/>
          <a:ext cx="0" cy="0"/>
          <a:chOff x="0" y="0"/>
          <a:chExt cx="0" cy="0"/>
        </a:xfrm>
      </p:grpSpPr>
      <p:pic>
        <p:nvPicPr>
          <p:cNvPr id="1169" name="Google Shape;1169;p137"/>
          <p:cNvPicPr preferRelativeResize="0"/>
          <p:nvPr/>
        </p:nvPicPr>
        <p:blipFill rotWithShape="1">
          <a:blip r:embed="rId3">
            <a:alphaModFix/>
          </a:blip>
          <a:srcRect b="0" l="0" r="0" t="0"/>
          <a:stretch/>
        </p:blipFill>
        <p:spPr>
          <a:xfrm>
            <a:off x="760412" y="609600"/>
            <a:ext cx="8161337" cy="1909762"/>
          </a:xfrm>
          <a:prstGeom prst="rect">
            <a:avLst/>
          </a:prstGeom>
          <a:noFill/>
          <a:ln>
            <a:noFill/>
          </a:ln>
        </p:spPr>
      </p:pic>
      <p:sp>
        <p:nvSpPr>
          <p:cNvPr id="1170" name="Google Shape;1170;p137"/>
          <p:cNvSpPr txBox="1"/>
          <p:nvPr>
            <p:ph idx="4294967295" type="title"/>
          </p:nvPr>
        </p:nvSpPr>
        <p:spPr>
          <a:xfrm>
            <a:off x="219075" y="461962"/>
            <a:ext cx="6697662" cy="585787"/>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FF0000"/>
              </a:buClr>
              <a:buSzPts val="1800"/>
              <a:buFont typeface="Arial"/>
              <a:buNone/>
            </a:pPr>
            <a:r>
              <a:rPr b="1" i="0" lang="en-US" sz="1800" u="none" cap="none" strike="noStrike">
                <a:solidFill>
                  <a:srgbClr val="FF0000"/>
                </a:solidFill>
                <a:latin typeface="Arial"/>
                <a:ea typeface="Arial"/>
                <a:cs typeface="Arial"/>
                <a:sym typeface="Arial"/>
              </a:rPr>
              <a:t>Gabarito - DDL</a:t>
            </a:r>
            <a:endParaRPr/>
          </a:p>
        </p:txBody>
      </p:sp>
      <p:pic>
        <p:nvPicPr>
          <p:cNvPr id="1171" name="Google Shape;1171;p137"/>
          <p:cNvPicPr preferRelativeResize="0"/>
          <p:nvPr/>
        </p:nvPicPr>
        <p:blipFill rotWithShape="1">
          <a:blip r:embed="rId4">
            <a:alphaModFix/>
          </a:blip>
          <a:srcRect b="0" l="0" r="0" t="0"/>
          <a:stretch/>
        </p:blipFill>
        <p:spPr>
          <a:xfrm>
            <a:off x="7481887" y="508000"/>
            <a:ext cx="1439862" cy="495300"/>
          </a:xfrm>
          <a:prstGeom prst="rect">
            <a:avLst/>
          </a:prstGeom>
          <a:noFill/>
          <a:ln>
            <a:noFill/>
          </a:ln>
        </p:spPr>
      </p:pic>
      <p:sp>
        <p:nvSpPr>
          <p:cNvPr id="1172" name="Google Shape;1172;p137"/>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Black"/>
              <a:buNone/>
            </a:pPr>
            <a:fld id="{00000000-1234-1234-1234-123412341234}" type="slidenum">
              <a:rPr b="0" i="0" lang="en-US" sz="1200" u="none" cap="none" strike="noStrike">
                <a:solidFill>
                  <a:srgbClr val="000000"/>
                </a:solidFill>
                <a:latin typeface="Arial Black"/>
                <a:ea typeface="Arial Black"/>
                <a:cs typeface="Arial Black"/>
                <a:sym typeface="Arial Black"/>
              </a:rPr>
              <a:t>‹#›</a:t>
            </a:fld>
            <a:endParaRPr b="0" i="0" sz="1400" u="none" cap="none" strike="noStrike">
              <a:solidFill>
                <a:srgbClr val="000000"/>
              </a:solidFill>
              <a:latin typeface="Arial"/>
              <a:ea typeface="Arial"/>
              <a:cs typeface="Arial"/>
              <a:sym typeface="Arial"/>
            </a:endParaRPr>
          </a:p>
        </p:txBody>
      </p:sp>
      <p:sp>
        <p:nvSpPr>
          <p:cNvPr id="1173" name="Google Shape;1173;p137"/>
          <p:cNvSpPr txBox="1"/>
          <p:nvPr/>
        </p:nvSpPr>
        <p:spPr>
          <a:xfrm>
            <a:off x="395287" y="2457450"/>
            <a:ext cx="8004175" cy="44005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FF"/>
              </a:buClr>
              <a:buSzPts val="2000"/>
              <a:buFont typeface="Consolas"/>
              <a:buNone/>
            </a:pPr>
            <a:r>
              <a:rPr b="0" i="0" lang="en-US" sz="2000" u="none" cap="none" strike="noStrike">
                <a:solidFill>
                  <a:srgbClr val="0000FF"/>
                </a:solidFill>
                <a:latin typeface="Consolas"/>
                <a:ea typeface="Consolas"/>
                <a:cs typeface="Consolas"/>
                <a:sym typeface="Consolas"/>
              </a:rPr>
              <a:t>create</a:t>
            </a:r>
            <a:r>
              <a:rPr b="0" i="0" lang="en-US" sz="2000" u="none" cap="none" strike="noStrike">
                <a:solidFill>
                  <a:srgbClr val="000000"/>
                </a:solidFill>
                <a:latin typeface="Consolas"/>
                <a:ea typeface="Consolas"/>
                <a:cs typeface="Consolas"/>
                <a:sym typeface="Consolas"/>
              </a:rPr>
              <a:t> </a:t>
            </a:r>
            <a:r>
              <a:rPr b="0" i="0" lang="en-US" sz="2000" u="none" cap="none" strike="noStrike">
                <a:solidFill>
                  <a:srgbClr val="0000FF"/>
                </a:solidFill>
                <a:latin typeface="Consolas"/>
                <a:ea typeface="Consolas"/>
                <a:cs typeface="Consolas"/>
                <a:sym typeface="Consolas"/>
              </a:rPr>
              <a:t>table</a:t>
            </a:r>
            <a:r>
              <a:rPr b="0" i="0" lang="en-US" sz="2000" u="none" cap="none" strike="noStrike">
                <a:solidFill>
                  <a:srgbClr val="000000"/>
                </a:solidFill>
                <a:latin typeface="Consolas"/>
                <a:ea typeface="Consolas"/>
                <a:cs typeface="Consolas"/>
                <a:sym typeface="Consolas"/>
              </a:rPr>
              <a:t> tb_editora</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808080"/>
              </a:buClr>
              <a:buSzPts val="2000"/>
              <a:buFont typeface="Consolas"/>
              <a:buNone/>
            </a:pPr>
            <a:r>
              <a:rPr b="0" i="0" lang="en-US" sz="2000" u="none" cap="none" strike="noStrike">
                <a:solidFill>
                  <a:srgbClr val="808080"/>
                </a:solidFill>
                <a:latin typeface="Consolas"/>
                <a:ea typeface="Consolas"/>
                <a:cs typeface="Consolas"/>
                <a:sym typeface="Consolas"/>
              </a:rPr>
              <a:t>(</a:t>
            </a:r>
            <a:r>
              <a:rPr b="0" i="0" lang="en-US" sz="2000" u="none" cap="none" strike="noStrike">
                <a:solidFill>
                  <a:srgbClr val="000000"/>
                </a:solidFill>
                <a:latin typeface="Consolas"/>
                <a:ea typeface="Consolas"/>
                <a:cs typeface="Consolas"/>
                <a:sym typeface="Consolas"/>
              </a:rPr>
              <a:t>cd_editora </a:t>
            </a:r>
            <a:r>
              <a:rPr b="0" i="0" lang="en-US" sz="2000" u="none" cap="none" strike="noStrike">
                <a:solidFill>
                  <a:srgbClr val="0000FF"/>
                </a:solidFill>
                <a:latin typeface="Consolas"/>
                <a:ea typeface="Consolas"/>
                <a:cs typeface="Consolas"/>
                <a:sym typeface="Consolas"/>
              </a:rPr>
              <a:t>int</a:t>
            </a:r>
            <a:r>
              <a:rPr b="0" i="0" lang="en-US" sz="2000" u="none" cap="none" strike="noStrike">
                <a:solidFill>
                  <a:srgbClr val="000000"/>
                </a:solidFill>
                <a:latin typeface="Consolas"/>
                <a:ea typeface="Consolas"/>
                <a:cs typeface="Consolas"/>
                <a:sym typeface="Consolas"/>
              </a:rPr>
              <a:t> </a:t>
            </a:r>
            <a:r>
              <a:rPr b="0" i="0" lang="en-US" sz="2000" u="none" cap="none" strike="noStrike">
                <a:solidFill>
                  <a:srgbClr val="808080"/>
                </a:solidFill>
                <a:latin typeface="Consolas"/>
                <a:ea typeface="Consolas"/>
                <a:cs typeface="Consolas"/>
                <a:sym typeface="Consolas"/>
              </a:rPr>
              <a:t>not</a:t>
            </a:r>
            <a:r>
              <a:rPr b="0" i="0" lang="en-US" sz="2000" u="none" cap="none" strike="noStrike">
                <a:solidFill>
                  <a:srgbClr val="000000"/>
                </a:solidFill>
                <a:latin typeface="Consolas"/>
                <a:ea typeface="Consolas"/>
                <a:cs typeface="Consolas"/>
                <a:sym typeface="Consolas"/>
              </a:rPr>
              <a:t> </a:t>
            </a:r>
            <a:r>
              <a:rPr b="0" i="0" lang="en-US" sz="2000" u="none" cap="none" strike="noStrike">
                <a:solidFill>
                  <a:srgbClr val="808080"/>
                </a:solidFill>
                <a:latin typeface="Consolas"/>
                <a:ea typeface="Consolas"/>
                <a:cs typeface="Consolas"/>
                <a:sym typeface="Consolas"/>
              </a:rPr>
              <a:t>null</a:t>
            </a:r>
            <a:r>
              <a:rPr b="0" i="0" lang="en-US" sz="2000" u="none" cap="none" strike="noStrike">
                <a:solidFill>
                  <a:srgbClr val="000000"/>
                </a:solidFill>
                <a:latin typeface="Consolas"/>
                <a:ea typeface="Consolas"/>
                <a:cs typeface="Consolas"/>
                <a:sym typeface="Consolas"/>
              </a:rPr>
              <a:t> </a:t>
            </a:r>
            <a:r>
              <a:rPr b="0" i="0" lang="en-US" sz="2000" u="none" cap="none" strike="noStrike">
                <a:solidFill>
                  <a:srgbClr val="0000FF"/>
                </a:solidFill>
                <a:latin typeface="Consolas"/>
                <a:ea typeface="Consolas"/>
                <a:cs typeface="Consolas"/>
                <a:sym typeface="Consolas"/>
              </a:rPr>
              <a:t>primary</a:t>
            </a:r>
            <a:r>
              <a:rPr b="0" i="0" lang="en-US" sz="2000" u="none" cap="none" strike="noStrike">
                <a:solidFill>
                  <a:srgbClr val="000000"/>
                </a:solidFill>
                <a:latin typeface="Consolas"/>
                <a:ea typeface="Consolas"/>
                <a:cs typeface="Consolas"/>
                <a:sym typeface="Consolas"/>
              </a:rPr>
              <a:t> </a:t>
            </a:r>
            <a:r>
              <a:rPr b="0" i="0" lang="en-US" sz="2000" u="none" cap="none" strike="noStrike">
                <a:solidFill>
                  <a:srgbClr val="0000FF"/>
                </a:solidFill>
                <a:latin typeface="Consolas"/>
                <a:ea typeface="Consolas"/>
                <a:cs typeface="Consolas"/>
                <a:sym typeface="Consolas"/>
              </a:rPr>
              <a:t>key</a:t>
            </a:r>
            <a:r>
              <a:rPr b="0" i="0" lang="en-US" sz="2000" u="none" cap="none" strike="noStrike">
                <a:solidFill>
                  <a:srgbClr val="808080"/>
                </a:solidFill>
                <a:latin typeface="Consolas"/>
                <a:ea typeface="Consolas"/>
                <a:cs typeface="Consolas"/>
                <a:sym typeface="Consolas"/>
              </a:rPr>
              <a: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Consolas"/>
              <a:buNone/>
            </a:pPr>
            <a:r>
              <a:rPr b="0" i="0" lang="en-US" sz="2000" u="none" cap="none" strike="noStrike">
                <a:solidFill>
                  <a:srgbClr val="000000"/>
                </a:solidFill>
                <a:latin typeface="Consolas"/>
                <a:ea typeface="Consolas"/>
                <a:cs typeface="Consolas"/>
                <a:sym typeface="Consolas"/>
              </a:rPr>
              <a:t>editora </a:t>
            </a:r>
            <a:r>
              <a:rPr b="0" i="0" lang="en-US" sz="2000" u="none" cap="none" strike="noStrike">
                <a:solidFill>
                  <a:srgbClr val="0000FF"/>
                </a:solidFill>
                <a:latin typeface="Consolas"/>
                <a:ea typeface="Consolas"/>
                <a:cs typeface="Consolas"/>
                <a:sym typeface="Consolas"/>
              </a:rPr>
              <a:t>char</a:t>
            </a:r>
            <a:r>
              <a:rPr b="0" i="0" lang="en-US" sz="2000" u="none" cap="none" strike="noStrike">
                <a:solidFill>
                  <a:srgbClr val="808080"/>
                </a:solidFill>
                <a:latin typeface="Consolas"/>
                <a:ea typeface="Consolas"/>
                <a:cs typeface="Consolas"/>
                <a:sym typeface="Consolas"/>
              </a:rPr>
              <a:t>(</a:t>
            </a:r>
            <a:r>
              <a:rPr b="0" i="0" lang="en-US" sz="2000" u="none" cap="none" strike="noStrike">
                <a:solidFill>
                  <a:srgbClr val="000000"/>
                </a:solidFill>
                <a:latin typeface="Consolas"/>
                <a:ea typeface="Consolas"/>
                <a:cs typeface="Consolas"/>
                <a:sym typeface="Consolas"/>
              </a:rPr>
              <a:t>30</a:t>
            </a:r>
            <a:r>
              <a:rPr b="0" i="0" lang="en-US" sz="2000" u="none" cap="none" strike="noStrike">
                <a:solidFill>
                  <a:srgbClr val="808080"/>
                </a:solidFill>
                <a:latin typeface="Consolas"/>
                <a:ea typeface="Consolas"/>
                <a:cs typeface="Consolas"/>
                <a:sym typeface="Consolas"/>
              </a:rPr>
              <a:t>))</a:t>
            </a:r>
            <a:r>
              <a:rPr b="0" i="0" lang="en-US" sz="2000" u="none" cap="none" strike="noStrike">
                <a:solidFill>
                  <a:srgbClr val="000000"/>
                </a:solidFill>
                <a:latin typeface="Consolas"/>
                <a:ea typeface="Consolas"/>
                <a:cs typeface="Consolas"/>
                <a:sym typeface="Consolas"/>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Consolas"/>
              <a:buNone/>
            </a:pPr>
            <a:r>
              <a:rPr b="0" i="0" lang="en-US" sz="2000" u="none" cap="none" strike="noStrike">
                <a:solidFill>
                  <a:srgbClr val="000000"/>
                </a:solidFill>
                <a:latin typeface="Consolas"/>
                <a:ea typeface="Consolas"/>
                <a:cs typeface="Consolas"/>
                <a:sym typeface="Consolas"/>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FF"/>
              </a:buClr>
              <a:buSzPts val="2000"/>
              <a:buFont typeface="Consolas"/>
              <a:buNone/>
            </a:pPr>
            <a:r>
              <a:rPr b="0" i="0" lang="en-US" sz="2000" u="none" cap="none" strike="noStrike">
                <a:solidFill>
                  <a:srgbClr val="0000FF"/>
                </a:solidFill>
                <a:latin typeface="Consolas"/>
                <a:ea typeface="Consolas"/>
                <a:cs typeface="Consolas"/>
                <a:sym typeface="Consolas"/>
              </a:rPr>
              <a:t>create</a:t>
            </a:r>
            <a:r>
              <a:rPr b="0" i="0" lang="en-US" sz="2000" u="none" cap="none" strike="noStrike">
                <a:solidFill>
                  <a:srgbClr val="000000"/>
                </a:solidFill>
                <a:latin typeface="Consolas"/>
                <a:ea typeface="Consolas"/>
                <a:cs typeface="Consolas"/>
                <a:sym typeface="Consolas"/>
              </a:rPr>
              <a:t> </a:t>
            </a:r>
            <a:r>
              <a:rPr b="0" i="0" lang="en-US" sz="2000" u="none" cap="none" strike="noStrike">
                <a:solidFill>
                  <a:srgbClr val="0000FF"/>
                </a:solidFill>
                <a:latin typeface="Consolas"/>
                <a:ea typeface="Consolas"/>
                <a:cs typeface="Consolas"/>
                <a:sym typeface="Consolas"/>
              </a:rPr>
              <a:t>table</a:t>
            </a:r>
            <a:r>
              <a:rPr b="0" i="0" lang="en-US" sz="2000" u="none" cap="none" strike="noStrike">
                <a:solidFill>
                  <a:srgbClr val="000000"/>
                </a:solidFill>
                <a:latin typeface="Consolas"/>
                <a:ea typeface="Consolas"/>
                <a:cs typeface="Consolas"/>
                <a:sym typeface="Consolas"/>
              </a:rPr>
              <a:t> tb_genero</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808080"/>
              </a:buClr>
              <a:buSzPts val="2000"/>
              <a:buFont typeface="Consolas"/>
              <a:buNone/>
            </a:pPr>
            <a:r>
              <a:rPr b="0" i="0" lang="en-US" sz="2000" u="none" cap="none" strike="noStrike">
                <a:solidFill>
                  <a:srgbClr val="808080"/>
                </a:solidFill>
                <a:latin typeface="Consolas"/>
                <a:ea typeface="Consolas"/>
                <a:cs typeface="Consolas"/>
                <a:sym typeface="Consolas"/>
              </a:rPr>
              <a:t>(</a:t>
            </a:r>
            <a:r>
              <a:rPr b="0" i="0" lang="en-US" sz="2000" u="none" cap="none" strike="noStrike">
                <a:solidFill>
                  <a:srgbClr val="000000"/>
                </a:solidFill>
                <a:latin typeface="Consolas"/>
                <a:ea typeface="Consolas"/>
                <a:cs typeface="Consolas"/>
                <a:sym typeface="Consolas"/>
              </a:rPr>
              <a:t>cd_genero </a:t>
            </a:r>
            <a:r>
              <a:rPr b="0" i="0" lang="en-US" sz="2000" u="none" cap="none" strike="noStrike">
                <a:solidFill>
                  <a:srgbClr val="0000FF"/>
                </a:solidFill>
                <a:latin typeface="Consolas"/>
                <a:ea typeface="Consolas"/>
                <a:cs typeface="Consolas"/>
                <a:sym typeface="Consolas"/>
              </a:rPr>
              <a:t>int</a:t>
            </a:r>
            <a:r>
              <a:rPr b="0" i="0" lang="en-US" sz="2000" u="none" cap="none" strike="noStrike">
                <a:solidFill>
                  <a:srgbClr val="000000"/>
                </a:solidFill>
                <a:latin typeface="Consolas"/>
                <a:ea typeface="Consolas"/>
                <a:cs typeface="Consolas"/>
                <a:sym typeface="Consolas"/>
              </a:rPr>
              <a:t> </a:t>
            </a:r>
            <a:r>
              <a:rPr b="0" i="0" lang="en-US" sz="2000" u="none" cap="none" strike="noStrike">
                <a:solidFill>
                  <a:srgbClr val="808080"/>
                </a:solidFill>
                <a:latin typeface="Consolas"/>
                <a:ea typeface="Consolas"/>
                <a:cs typeface="Consolas"/>
                <a:sym typeface="Consolas"/>
              </a:rPr>
              <a:t>not</a:t>
            </a:r>
            <a:r>
              <a:rPr b="0" i="0" lang="en-US" sz="2000" u="none" cap="none" strike="noStrike">
                <a:solidFill>
                  <a:srgbClr val="000000"/>
                </a:solidFill>
                <a:latin typeface="Consolas"/>
                <a:ea typeface="Consolas"/>
                <a:cs typeface="Consolas"/>
                <a:sym typeface="Consolas"/>
              </a:rPr>
              <a:t> </a:t>
            </a:r>
            <a:r>
              <a:rPr b="0" i="0" lang="en-US" sz="2000" u="none" cap="none" strike="noStrike">
                <a:solidFill>
                  <a:srgbClr val="808080"/>
                </a:solidFill>
                <a:latin typeface="Consolas"/>
                <a:ea typeface="Consolas"/>
                <a:cs typeface="Consolas"/>
                <a:sym typeface="Consolas"/>
              </a:rPr>
              <a:t>null</a:t>
            </a:r>
            <a:r>
              <a:rPr b="0" i="0" lang="en-US" sz="2000" u="none" cap="none" strike="noStrike">
                <a:solidFill>
                  <a:srgbClr val="000000"/>
                </a:solidFill>
                <a:latin typeface="Consolas"/>
                <a:ea typeface="Consolas"/>
                <a:cs typeface="Consolas"/>
                <a:sym typeface="Consolas"/>
              </a:rPr>
              <a:t> </a:t>
            </a:r>
            <a:r>
              <a:rPr b="0" i="0" lang="en-US" sz="2000" u="none" cap="none" strike="noStrike">
                <a:solidFill>
                  <a:srgbClr val="0000FF"/>
                </a:solidFill>
                <a:latin typeface="Consolas"/>
                <a:ea typeface="Consolas"/>
                <a:cs typeface="Consolas"/>
                <a:sym typeface="Consolas"/>
              </a:rPr>
              <a:t>primary</a:t>
            </a:r>
            <a:r>
              <a:rPr b="0" i="0" lang="en-US" sz="2000" u="none" cap="none" strike="noStrike">
                <a:solidFill>
                  <a:srgbClr val="000000"/>
                </a:solidFill>
                <a:latin typeface="Consolas"/>
                <a:ea typeface="Consolas"/>
                <a:cs typeface="Consolas"/>
                <a:sym typeface="Consolas"/>
              </a:rPr>
              <a:t> </a:t>
            </a:r>
            <a:r>
              <a:rPr b="0" i="0" lang="en-US" sz="2000" u="none" cap="none" strike="noStrike">
                <a:solidFill>
                  <a:srgbClr val="0000FF"/>
                </a:solidFill>
                <a:latin typeface="Consolas"/>
                <a:ea typeface="Consolas"/>
                <a:cs typeface="Consolas"/>
                <a:sym typeface="Consolas"/>
              </a:rPr>
              <a:t>key</a:t>
            </a:r>
            <a:r>
              <a:rPr b="0" i="0" lang="en-US" sz="2000" u="none" cap="none" strike="noStrike">
                <a:solidFill>
                  <a:srgbClr val="808080"/>
                </a:solidFill>
                <a:latin typeface="Consolas"/>
                <a:ea typeface="Consolas"/>
                <a:cs typeface="Consolas"/>
                <a:sym typeface="Consolas"/>
              </a:rPr>
              <a: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Consolas"/>
              <a:buNone/>
            </a:pPr>
            <a:r>
              <a:rPr b="0" i="0" lang="en-US" sz="2000" u="none" cap="none" strike="noStrike">
                <a:solidFill>
                  <a:srgbClr val="000000"/>
                </a:solidFill>
                <a:latin typeface="Consolas"/>
                <a:ea typeface="Consolas"/>
                <a:cs typeface="Consolas"/>
                <a:sym typeface="Consolas"/>
              </a:rPr>
              <a:t>genero </a:t>
            </a:r>
            <a:r>
              <a:rPr b="0" i="0" lang="en-US" sz="2000" u="none" cap="none" strike="noStrike">
                <a:solidFill>
                  <a:srgbClr val="0000FF"/>
                </a:solidFill>
                <a:latin typeface="Consolas"/>
                <a:ea typeface="Consolas"/>
                <a:cs typeface="Consolas"/>
                <a:sym typeface="Consolas"/>
              </a:rPr>
              <a:t>char</a:t>
            </a:r>
            <a:r>
              <a:rPr b="0" i="0" lang="en-US" sz="2000" u="none" cap="none" strike="noStrike">
                <a:solidFill>
                  <a:srgbClr val="808080"/>
                </a:solidFill>
                <a:latin typeface="Consolas"/>
                <a:ea typeface="Consolas"/>
                <a:cs typeface="Consolas"/>
                <a:sym typeface="Consolas"/>
              </a:rPr>
              <a:t>(</a:t>
            </a:r>
            <a:r>
              <a:rPr b="0" i="0" lang="en-US" sz="2000" u="none" cap="none" strike="noStrike">
                <a:solidFill>
                  <a:srgbClr val="000000"/>
                </a:solidFill>
                <a:latin typeface="Consolas"/>
                <a:ea typeface="Consolas"/>
                <a:cs typeface="Consolas"/>
                <a:sym typeface="Consolas"/>
              </a:rPr>
              <a:t>30</a:t>
            </a:r>
            <a:r>
              <a:rPr b="0" i="0" lang="en-US" sz="2000" u="none" cap="none" strike="noStrike">
                <a:solidFill>
                  <a:srgbClr val="808080"/>
                </a:solidFill>
                <a:latin typeface="Consolas"/>
                <a:ea typeface="Consolas"/>
                <a:cs typeface="Consolas"/>
                <a:sym typeface="Consolas"/>
              </a:rPr>
              <a:t>))</a:t>
            </a:r>
            <a:r>
              <a:rPr b="0" i="0" lang="en-US" sz="2000" u="none" cap="none" strike="noStrike">
                <a:solidFill>
                  <a:srgbClr val="000000"/>
                </a:solidFill>
                <a:latin typeface="Consolas"/>
                <a:ea typeface="Consolas"/>
                <a:cs typeface="Consolas"/>
                <a:sym typeface="Consolas"/>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Consolas"/>
              <a:buNone/>
            </a:pPr>
            <a:r>
              <a:rPr b="0" i="0" lang="en-US" sz="2000" u="none" cap="none" strike="noStrike">
                <a:solidFill>
                  <a:srgbClr val="000000"/>
                </a:solidFill>
                <a:latin typeface="Consolas"/>
                <a:ea typeface="Consolas"/>
                <a:cs typeface="Consolas"/>
                <a:sym typeface="Consolas"/>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FF"/>
              </a:buClr>
              <a:buSzPts val="2000"/>
              <a:buFont typeface="Consolas"/>
              <a:buNone/>
            </a:pPr>
            <a:r>
              <a:rPr b="0" i="0" lang="en-US" sz="2000" u="none" cap="none" strike="noStrike">
                <a:solidFill>
                  <a:srgbClr val="0000FF"/>
                </a:solidFill>
                <a:latin typeface="Consolas"/>
                <a:ea typeface="Consolas"/>
                <a:cs typeface="Consolas"/>
                <a:sym typeface="Consolas"/>
              </a:rPr>
              <a:t>create</a:t>
            </a:r>
            <a:r>
              <a:rPr b="0" i="0" lang="en-US" sz="2000" u="none" cap="none" strike="noStrike">
                <a:solidFill>
                  <a:srgbClr val="000000"/>
                </a:solidFill>
                <a:latin typeface="Consolas"/>
                <a:ea typeface="Consolas"/>
                <a:cs typeface="Consolas"/>
                <a:sym typeface="Consolas"/>
              </a:rPr>
              <a:t> </a:t>
            </a:r>
            <a:r>
              <a:rPr b="0" i="0" lang="en-US" sz="2000" u="none" cap="none" strike="noStrike">
                <a:solidFill>
                  <a:srgbClr val="0000FF"/>
                </a:solidFill>
                <a:latin typeface="Consolas"/>
                <a:ea typeface="Consolas"/>
                <a:cs typeface="Consolas"/>
                <a:sym typeface="Consolas"/>
              </a:rPr>
              <a:t>table</a:t>
            </a:r>
            <a:r>
              <a:rPr b="0" i="0" lang="en-US" sz="2000" u="none" cap="none" strike="noStrike">
                <a:solidFill>
                  <a:srgbClr val="000000"/>
                </a:solidFill>
                <a:latin typeface="Consolas"/>
                <a:ea typeface="Consolas"/>
                <a:cs typeface="Consolas"/>
                <a:sym typeface="Consolas"/>
              </a:rPr>
              <a:t> tb_livro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808080"/>
              </a:buClr>
              <a:buSzPts val="2000"/>
              <a:buFont typeface="Consolas"/>
              <a:buNone/>
            </a:pPr>
            <a:r>
              <a:rPr b="0" i="0" lang="en-US" sz="2000" u="none" cap="none" strike="noStrike">
                <a:solidFill>
                  <a:srgbClr val="808080"/>
                </a:solidFill>
                <a:latin typeface="Consolas"/>
                <a:ea typeface="Consolas"/>
                <a:cs typeface="Consolas"/>
                <a:sym typeface="Consolas"/>
              </a:rPr>
              <a:t>(</a:t>
            </a:r>
            <a:r>
              <a:rPr b="0" i="0" lang="en-US" sz="2000" u="none" cap="none" strike="noStrike">
                <a:solidFill>
                  <a:srgbClr val="000000"/>
                </a:solidFill>
                <a:latin typeface="Consolas"/>
                <a:ea typeface="Consolas"/>
                <a:cs typeface="Consolas"/>
                <a:sym typeface="Consolas"/>
              </a:rPr>
              <a:t>isbn </a:t>
            </a:r>
            <a:r>
              <a:rPr b="0" i="0" lang="en-US" sz="2000" u="none" cap="none" strike="noStrike">
                <a:solidFill>
                  <a:srgbClr val="0000FF"/>
                </a:solidFill>
                <a:latin typeface="Consolas"/>
                <a:ea typeface="Consolas"/>
                <a:cs typeface="Consolas"/>
                <a:sym typeface="Consolas"/>
              </a:rPr>
              <a:t>int</a:t>
            </a:r>
            <a:r>
              <a:rPr b="0" i="0" lang="en-US" sz="2000" u="none" cap="none" strike="noStrike">
                <a:solidFill>
                  <a:srgbClr val="000000"/>
                </a:solidFill>
                <a:latin typeface="Consolas"/>
                <a:ea typeface="Consolas"/>
                <a:cs typeface="Consolas"/>
                <a:sym typeface="Consolas"/>
              </a:rPr>
              <a:t> </a:t>
            </a:r>
            <a:r>
              <a:rPr b="0" i="0" lang="en-US" sz="2000" u="none" cap="none" strike="noStrike">
                <a:solidFill>
                  <a:srgbClr val="808080"/>
                </a:solidFill>
                <a:latin typeface="Consolas"/>
                <a:ea typeface="Consolas"/>
                <a:cs typeface="Consolas"/>
                <a:sym typeface="Consolas"/>
              </a:rPr>
              <a:t>not</a:t>
            </a:r>
            <a:r>
              <a:rPr b="0" i="0" lang="en-US" sz="2000" u="none" cap="none" strike="noStrike">
                <a:solidFill>
                  <a:srgbClr val="000000"/>
                </a:solidFill>
                <a:latin typeface="Consolas"/>
                <a:ea typeface="Consolas"/>
                <a:cs typeface="Consolas"/>
                <a:sym typeface="Consolas"/>
              </a:rPr>
              <a:t> </a:t>
            </a:r>
            <a:r>
              <a:rPr b="0" i="0" lang="en-US" sz="2000" u="none" cap="none" strike="noStrike">
                <a:solidFill>
                  <a:srgbClr val="808080"/>
                </a:solidFill>
                <a:latin typeface="Consolas"/>
                <a:ea typeface="Consolas"/>
                <a:cs typeface="Consolas"/>
                <a:sym typeface="Consolas"/>
              </a:rPr>
              <a:t>null</a:t>
            </a:r>
            <a:r>
              <a:rPr b="0" i="0" lang="en-US" sz="2000" u="none" cap="none" strike="noStrike">
                <a:solidFill>
                  <a:srgbClr val="000000"/>
                </a:solidFill>
                <a:latin typeface="Consolas"/>
                <a:ea typeface="Consolas"/>
                <a:cs typeface="Consolas"/>
                <a:sym typeface="Consolas"/>
              </a:rPr>
              <a:t> </a:t>
            </a:r>
            <a:r>
              <a:rPr b="0" i="0" lang="en-US" sz="2000" u="none" cap="none" strike="noStrike">
                <a:solidFill>
                  <a:srgbClr val="0000FF"/>
                </a:solidFill>
                <a:latin typeface="Consolas"/>
                <a:ea typeface="Consolas"/>
                <a:cs typeface="Consolas"/>
                <a:sym typeface="Consolas"/>
              </a:rPr>
              <a:t>primary</a:t>
            </a:r>
            <a:r>
              <a:rPr b="0" i="0" lang="en-US" sz="2000" u="none" cap="none" strike="noStrike">
                <a:solidFill>
                  <a:srgbClr val="000000"/>
                </a:solidFill>
                <a:latin typeface="Consolas"/>
                <a:ea typeface="Consolas"/>
                <a:cs typeface="Consolas"/>
                <a:sym typeface="Consolas"/>
              </a:rPr>
              <a:t> </a:t>
            </a:r>
            <a:r>
              <a:rPr b="0" i="0" lang="en-US" sz="2000" u="none" cap="none" strike="noStrike">
                <a:solidFill>
                  <a:srgbClr val="0000FF"/>
                </a:solidFill>
                <a:latin typeface="Consolas"/>
                <a:ea typeface="Consolas"/>
                <a:cs typeface="Consolas"/>
                <a:sym typeface="Consolas"/>
              </a:rPr>
              <a:t>key</a:t>
            </a:r>
            <a:r>
              <a:rPr b="0" i="0" lang="en-US" sz="2000" u="none" cap="none" strike="noStrike">
                <a:solidFill>
                  <a:srgbClr val="808080"/>
                </a:solidFill>
                <a:latin typeface="Consolas"/>
                <a:ea typeface="Consolas"/>
                <a:cs typeface="Consolas"/>
                <a:sym typeface="Consolas"/>
              </a:rPr>
              <a: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Consolas"/>
              <a:buNone/>
            </a:pPr>
            <a:r>
              <a:rPr b="0" i="0" lang="en-US" sz="2000" u="none" cap="none" strike="noStrike">
                <a:solidFill>
                  <a:srgbClr val="000000"/>
                </a:solidFill>
                <a:latin typeface="Consolas"/>
                <a:ea typeface="Consolas"/>
                <a:cs typeface="Consolas"/>
                <a:sym typeface="Consolas"/>
              </a:rPr>
              <a:t>titulo </a:t>
            </a:r>
            <a:r>
              <a:rPr b="0" i="0" lang="en-US" sz="2000" u="none" cap="none" strike="noStrike">
                <a:solidFill>
                  <a:srgbClr val="0000FF"/>
                </a:solidFill>
                <a:latin typeface="Consolas"/>
                <a:ea typeface="Consolas"/>
                <a:cs typeface="Consolas"/>
                <a:sym typeface="Consolas"/>
              </a:rPr>
              <a:t>char</a:t>
            </a:r>
            <a:r>
              <a:rPr b="0" i="0" lang="en-US" sz="2000" u="none" cap="none" strike="noStrike">
                <a:solidFill>
                  <a:srgbClr val="808080"/>
                </a:solidFill>
                <a:latin typeface="Consolas"/>
                <a:ea typeface="Consolas"/>
                <a:cs typeface="Consolas"/>
                <a:sym typeface="Consolas"/>
              </a:rPr>
              <a:t>(</a:t>
            </a:r>
            <a:r>
              <a:rPr b="0" i="0" lang="en-US" sz="2000" u="none" cap="none" strike="noStrike">
                <a:solidFill>
                  <a:srgbClr val="000000"/>
                </a:solidFill>
                <a:latin typeface="Consolas"/>
                <a:ea typeface="Consolas"/>
                <a:cs typeface="Consolas"/>
                <a:sym typeface="Consolas"/>
              </a:rPr>
              <a:t>50</a:t>
            </a:r>
            <a:r>
              <a:rPr b="0" i="0" lang="en-US" sz="2000" u="none" cap="none" strike="noStrike">
                <a:solidFill>
                  <a:srgbClr val="808080"/>
                </a:solidFill>
                <a:latin typeface="Consolas"/>
                <a:ea typeface="Consolas"/>
                <a:cs typeface="Consolas"/>
                <a:sym typeface="Consolas"/>
              </a:rPr>
              <a: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Consolas"/>
              <a:buNone/>
            </a:pPr>
            <a:r>
              <a:rPr b="0" i="0" lang="en-US" sz="2000" u="none" cap="none" strike="noStrike">
                <a:solidFill>
                  <a:srgbClr val="000000"/>
                </a:solidFill>
                <a:latin typeface="Consolas"/>
                <a:ea typeface="Consolas"/>
                <a:cs typeface="Consolas"/>
                <a:sym typeface="Consolas"/>
              </a:rPr>
              <a:t>cd_editora </a:t>
            </a:r>
            <a:r>
              <a:rPr b="0" i="0" lang="en-US" sz="2000" u="none" cap="none" strike="noStrike">
                <a:solidFill>
                  <a:srgbClr val="0000FF"/>
                </a:solidFill>
                <a:latin typeface="Consolas"/>
                <a:ea typeface="Consolas"/>
                <a:cs typeface="Consolas"/>
                <a:sym typeface="Consolas"/>
              </a:rPr>
              <a:t>int</a:t>
            </a:r>
            <a:r>
              <a:rPr b="0" i="0" lang="en-US" sz="2000" u="none" cap="none" strike="noStrike">
                <a:solidFill>
                  <a:srgbClr val="808080"/>
                </a:solidFill>
                <a:latin typeface="Consolas"/>
                <a:ea typeface="Consolas"/>
                <a:cs typeface="Consolas"/>
                <a:sym typeface="Consolas"/>
              </a:rPr>
              <a: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Consolas"/>
              <a:buNone/>
            </a:pPr>
            <a:r>
              <a:rPr b="0" i="0" lang="en-US" sz="2000" u="none" cap="none" strike="noStrike">
                <a:solidFill>
                  <a:srgbClr val="000000"/>
                </a:solidFill>
                <a:latin typeface="Consolas"/>
                <a:ea typeface="Consolas"/>
                <a:cs typeface="Consolas"/>
                <a:sym typeface="Consolas"/>
              </a:rPr>
              <a:t>cd_genero </a:t>
            </a:r>
            <a:r>
              <a:rPr b="0" i="0" lang="en-US" sz="2000" u="none" cap="none" strike="noStrike">
                <a:solidFill>
                  <a:srgbClr val="0000FF"/>
                </a:solidFill>
                <a:latin typeface="Consolas"/>
                <a:ea typeface="Consolas"/>
                <a:cs typeface="Consolas"/>
                <a:sym typeface="Consolas"/>
              </a:rPr>
              <a:t>int</a:t>
            </a:r>
            <a:r>
              <a:rPr b="0" i="0" lang="en-US" sz="2000" u="none" cap="none" strike="noStrike">
                <a:solidFill>
                  <a:srgbClr val="808080"/>
                </a:solidFill>
                <a:latin typeface="Consolas"/>
                <a:ea typeface="Consolas"/>
                <a:cs typeface="Consolas"/>
                <a:sym typeface="Consolas"/>
              </a:rPr>
              <a: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Consolas"/>
              <a:buNone/>
            </a:pPr>
            <a:r>
              <a:rPr b="0" i="0" lang="en-US" sz="2000" u="none" cap="none" strike="noStrike">
                <a:solidFill>
                  <a:srgbClr val="000000"/>
                </a:solidFill>
                <a:latin typeface="Consolas"/>
                <a:ea typeface="Consolas"/>
                <a:cs typeface="Consolas"/>
                <a:sym typeface="Consolas"/>
              </a:rPr>
              <a:t>preco </a:t>
            </a:r>
            <a:r>
              <a:rPr b="0" i="0" lang="en-US" sz="2000" u="none" cap="none" strike="noStrike">
                <a:solidFill>
                  <a:srgbClr val="0000FF"/>
                </a:solidFill>
                <a:latin typeface="Consolas"/>
                <a:ea typeface="Consolas"/>
                <a:cs typeface="Consolas"/>
                <a:sym typeface="Consolas"/>
              </a:rPr>
              <a:t>money</a:t>
            </a:r>
            <a:r>
              <a:rPr b="0" i="0" lang="en-US" sz="2000" u="none" cap="none" strike="noStrike">
                <a:solidFill>
                  <a:srgbClr val="808080"/>
                </a:solidFill>
                <a:latin typeface="Consolas"/>
                <a:ea typeface="Consolas"/>
                <a:cs typeface="Consolas"/>
                <a:sym typeface="Consolas"/>
              </a:rPr>
              <a:t>)</a:t>
            </a:r>
            <a:r>
              <a:rPr b="0" i="0" lang="en-US" sz="2000" u="none" cap="none" strike="noStrike">
                <a:solidFill>
                  <a:srgbClr val="000000"/>
                </a:solidFill>
                <a:latin typeface="Consolas"/>
                <a:ea typeface="Consolas"/>
                <a:cs typeface="Consolas"/>
                <a:sym typeface="Consolas"/>
              </a:rPr>
              <a:t> </a:t>
            </a:r>
            <a:endParaRPr b="0" i="0" sz="1400" u="none" cap="none" strike="noStrike">
              <a:solidFill>
                <a:srgbClr val="000000"/>
              </a:solidFill>
              <a:latin typeface="Arial"/>
              <a:ea typeface="Arial"/>
              <a:cs typeface="Arial"/>
              <a:sym typeface="Arial"/>
            </a:endParaRPr>
          </a:p>
        </p:txBody>
      </p:sp>
      <p:sp>
        <p:nvSpPr>
          <p:cNvPr id="1174" name="Google Shape;1174;p137"/>
          <p:cNvSpPr txBox="1"/>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Arial"/>
                <a:ea typeface="Arial"/>
                <a:cs typeface="Arial"/>
                <a:sym typeface="Arial"/>
              </a:rPr>
              <a:t>Aula 06 - Comandos SQL - Eercício</a:t>
            </a:r>
            <a:endParaRPr b="0" i="0" sz="1400" u="none" cap="none" strike="noStrike">
              <a:solidFill>
                <a:srgbClr val="000000"/>
              </a:solidFill>
              <a:latin typeface="Arial"/>
              <a:ea typeface="Arial"/>
              <a:cs typeface="Arial"/>
              <a:sym typeface="Arial"/>
            </a:endParaRPr>
          </a:p>
        </p:txBody>
      </p:sp>
      <p:sp>
        <p:nvSpPr>
          <p:cNvPr id="1175" name="Google Shape;1175;p137"/>
          <p:cNvSpPr txBox="1"/>
          <p:nvPr>
            <p:ph idx="11" type="ftr"/>
          </p:nvPr>
        </p:nvSpPr>
        <p:spPr>
          <a:xfrm>
            <a:off x="4317206" y="5938838"/>
            <a:ext cx="2895600" cy="4572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SzPts val="1400"/>
              <a:buNone/>
            </a:pPr>
            <a:r>
              <a:rPr lang="en-US"/>
              <a:t>Aula 05 - SGBD - SQL</a:t>
            </a:r>
            <a:endParaRPr/>
          </a:p>
        </p:txBody>
      </p:sp>
    </p:spTree>
  </p:cSld>
  <p:clrMapOvr>
    <a:masterClrMapping/>
  </p:clrMapOvr>
  <p:transition>
    <p:push/>
  </p:transition>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6" name="Shape 906"/>
        <p:cNvGrpSpPr/>
        <p:nvPr/>
      </p:nvGrpSpPr>
      <p:grpSpPr>
        <a:xfrm>
          <a:off x="0" y="0"/>
          <a:ext cx="0" cy="0"/>
          <a:chOff x="0" y="0"/>
          <a:chExt cx="0" cy="0"/>
        </a:xfrm>
      </p:grpSpPr>
      <p:sp>
        <p:nvSpPr>
          <p:cNvPr id="907" name="Google Shape;907;p111"/>
          <p:cNvSpPr txBox="1"/>
          <p:nvPr>
            <p:ph type="title"/>
          </p:nvPr>
        </p:nvSpPr>
        <p:spPr>
          <a:xfrm>
            <a:off x="468312" y="58737"/>
            <a:ext cx="1870075" cy="13716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1"/>
              </a:buClr>
              <a:buSzPts val="2400"/>
              <a:buFont typeface="Arial"/>
              <a:buNone/>
            </a:pPr>
            <a:r>
              <a:rPr b="1" i="0" lang="en-US" sz="2400" u="none">
                <a:solidFill>
                  <a:schemeClr val="dk1"/>
                </a:solidFill>
                <a:latin typeface="Arial"/>
                <a:ea typeface="Arial"/>
                <a:cs typeface="Arial"/>
                <a:sym typeface="Arial"/>
              </a:rPr>
              <a:t>Agenda</a:t>
            </a:r>
            <a:endParaRPr/>
          </a:p>
        </p:txBody>
      </p:sp>
      <p:sp>
        <p:nvSpPr>
          <p:cNvPr id="908" name="Google Shape;908;p111"/>
          <p:cNvSpPr txBox="1"/>
          <p:nvPr>
            <p:ph idx="1" type="body"/>
          </p:nvPr>
        </p:nvSpPr>
        <p:spPr>
          <a:xfrm>
            <a:off x="1865312" y="1150825"/>
            <a:ext cx="5616575" cy="2590800"/>
          </a:xfrm>
          <a:prstGeom prst="rect">
            <a:avLst/>
          </a:prstGeom>
          <a:noFill/>
          <a:ln>
            <a:noFill/>
          </a:ln>
        </p:spPr>
        <p:txBody>
          <a:bodyPr anchorCtr="0" anchor="t" bIns="45700" lIns="91425" spcFirstLastPara="1" rIns="91425" wrap="square" tIns="45700">
            <a:noAutofit/>
          </a:bodyPr>
          <a:lstStyle/>
          <a:p>
            <a:pPr indent="-314325" lvl="0" marL="457200" rtl="0" algn="l">
              <a:lnSpc>
                <a:spcPct val="107000"/>
              </a:lnSpc>
              <a:spcBef>
                <a:spcPts val="360"/>
              </a:spcBef>
              <a:spcAft>
                <a:spcPts val="0"/>
              </a:spcAft>
              <a:buSzPts val="1350"/>
              <a:buChar char="■"/>
            </a:pPr>
            <a:r>
              <a:rPr lang="en-US" sz="1800">
                <a:latin typeface="Calibri"/>
                <a:ea typeface="Calibri"/>
                <a:cs typeface="Calibri"/>
                <a:sym typeface="Calibri"/>
              </a:rPr>
              <a:t>Revisão </a:t>
            </a:r>
            <a:endParaRPr/>
          </a:p>
          <a:p>
            <a:pPr indent="-314325" lvl="0" marL="457200" rtl="0" algn="l">
              <a:lnSpc>
                <a:spcPct val="107000"/>
              </a:lnSpc>
              <a:spcBef>
                <a:spcPts val="1160"/>
              </a:spcBef>
              <a:spcAft>
                <a:spcPts val="0"/>
              </a:spcAft>
              <a:buSzPts val="1350"/>
              <a:buChar char="■"/>
            </a:pPr>
            <a:r>
              <a:rPr lang="en-US" sz="1800">
                <a:latin typeface="Calibri"/>
                <a:ea typeface="Calibri"/>
                <a:cs typeface="Calibri"/>
                <a:sym typeface="Calibri"/>
              </a:rPr>
              <a:t>SGBD - Sistema Gerenciador de Banco de Dados</a:t>
            </a:r>
            <a:endParaRPr/>
          </a:p>
          <a:p>
            <a:pPr indent="-314325" lvl="0" marL="457200" rtl="0" algn="l">
              <a:lnSpc>
                <a:spcPct val="107000"/>
              </a:lnSpc>
              <a:spcBef>
                <a:spcPts val="1160"/>
              </a:spcBef>
              <a:spcAft>
                <a:spcPts val="0"/>
              </a:spcAft>
              <a:buSzPts val="1350"/>
              <a:buChar char="■"/>
            </a:pPr>
            <a:r>
              <a:rPr lang="en-US" sz="1800">
                <a:latin typeface="Calibri"/>
                <a:ea typeface="Calibri"/>
                <a:cs typeface="Calibri"/>
                <a:sym typeface="Calibri"/>
              </a:rPr>
              <a:t>Representação Física do SGBD</a:t>
            </a:r>
            <a:endParaRPr/>
          </a:p>
          <a:p>
            <a:pPr indent="-314325" lvl="0" marL="457200" rtl="0" algn="l">
              <a:lnSpc>
                <a:spcPct val="107000"/>
              </a:lnSpc>
              <a:spcBef>
                <a:spcPts val="1160"/>
              </a:spcBef>
              <a:spcAft>
                <a:spcPts val="0"/>
              </a:spcAft>
              <a:buSzPts val="1350"/>
              <a:buChar char="■"/>
            </a:pPr>
            <a:r>
              <a:rPr lang="en-US" sz="1800">
                <a:latin typeface="Calibri"/>
                <a:ea typeface="Calibri"/>
                <a:cs typeface="Calibri"/>
                <a:sym typeface="Calibri"/>
              </a:rPr>
              <a:t>SQL -  Structured Query Language</a:t>
            </a:r>
            <a:endParaRPr sz="1800">
              <a:latin typeface="Calibri"/>
              <a:ea typeface="Calibri"/>
              <a:cs typeface="Calibri"/>
              <a:sym typeface="Calibri"/>
            </a:endParaRPr>
          </a:p>
          <a:p>
            <a:pPr indent="-314325" lvl="0" marL="457200" rtl="0" algn="l">
              <a:lnSpc>
                <a:spcPct val="107000"/>
              </a:lnSpc>
              <a:spcBef>
                <a:spcPts val="1160"/>
              </a:spcBef>
              <a:spcAft>
                <a:spcPts val="0"/>
              </a:spcAft>
              <a:buSzPts val="1350"/>
              <a:buChar char="■"/>
            </a:pPr>
            <a:r>
              <a:rPr lang="en-US" sz="1800">
                <a:latin typeface="Calibri"/>
                <a:ea typeface="Calibri"/>
                <a:cs typeface="Calibri"/>
                <a:sym typeface="Calibri"/>
              </a:rPr>
              <a:t>Categorias do SQL </a:t>
            </a:r>
            <a:endParaRPr/>
          </a:p>
          <a:p>
            <a:pPr indent="-314325" lvl="0" marL="457200" rtl="0" algn="l">
              <a:lnSpc>
                <a:spcPct val="107000"/>
              </a:lnSpc>
              <a:spcBef>
                <a:spcPts val="1160"/>
              </a:spcBef>
              <a:spcAft>
                <a:spcPts val="0"/>
              </a:spcAft>
              <a:buSzPts val="1350"/>
              <a:buChar char="■"/>
            </a:pPr>
            <a:r>
              <a:rPr lang="en-US" sz="1800">
                <a:latin typeface="Calibri"/>
                <a:ea typeface="Calibri"/>
                <a:cs typeface="Calibri"/>
                <a:sym typeface="Calibri"/>
              </a:rPr>
              <a:t>Comandos de DDL – Linguagem Definição de Dados</a:t>
            </a:r>
            <a:endParaRPr/>
          </a:p>
          <a:p>
            <a:pPr indent="-314325" lvl="0" marL="457200" rtl="0" algn="l">
              <a:lnSpc>
                <a:spcPct val="107000"/>
              </a:lnSpc>
              <a:spcBef>
                <a:spcPts val="1160"/>
              </a:spcBef>
              <a:spcAft>
                <a:spcPts val="0"/>
              </a:spcAft>
              <a:buSzPts val="1350"/>
              <a:buChar char="■"/>
            </a:pPr>
            <a:r>
              <a:rPr lang="en-US" sz="1800">
                <a:latin typeface="Calibri"/>
                <a:ea typeface="Calibri"/>
                <a:cs typeface="Calibri"/>
                <a:sym typeface="Calibri"/>
              </a:rPr>
              <a:t>Exercício prático – Comandos para popular</a:t>
            </a:r>
            <a:endParaRPr/>
          </a:p>
          <a:p>
            <a:pPr indent="-314325" lvl="0" marL="457200" rtl="0" algn="l">
              <a:lnSpc>
                <a:spcPct val="107000"/>
              </a:lnSpc>
              <a:spcBef>
                <a:spcPts val="1160"/>
              </a:spcBef>
              <a:spcAft>
                <a:spcPts val="0"/>
              </a:spcAft>
              <a:buSzPts val="1350"/>
              <a:buChar char="■"/>
            </a:pPr>
            <a:r>
              <a:rPr lang="en-US" sz="1800">
                <a:latin typeface="Calibri"/>
                <a:ea typeface="Calibri"/>
                <a:cs typeface="Calibri"/>
                <a:sym typeface="Calibri"/>
              </a:rPr>
              <a:t>Álgebra relacional </a:t>
            </a:r>
            <a:endParaRPr/>
          </a:p>
          <a:p>
            <a:pPr indent="-314325" lvl="0" marL="457200" rtl="0" algn="l">
              <a:lnSpc>
                <a:spcPct val="107000"/>
              </a:lnSpc>
              <a:spcBef>
                <a:spcPts val="1160"/>
              </a:spcBef>
              <a:spcAft>
                <a:spcPts val="0"/>
              </a:spcAft>
              <a:buSzPts val="1350"/>
              <a:buChar char="■"/>
            </a:pPr>
            <a:r>
              <a:rPr lang="en-US" sz="1800">
                <a:latin typeface="Calibri"/>
                <a:ea typeface="Calibri"/>
                <a:cs typeface="Calibri"/>
                <a:sym typeface="Calibri"/>
              </a:rPr>
              <a:t>Exercício prático</a:t>
            </a:r>
            <a:endParaRPr/>
          </a:p>
          <a:p>
            <a:pPr indent="-314325" lvl="0" marL="457200" rtl="0" algn="l">
              <a:lnSpc>
                <a:spcPct val="107000"/>
              </a:lnSpc>
              <a:spcBef>
                <a:spcPts val="1160"/>
              </a:spcBef>
              <a:spcAft>
                <a:spcPts val="0"/>
              </a:spcAft>
              <a:buSzPts val="1350"/>
              <a:buChar char="■"/>
            </a:pPr>
            <a:r>
              <a:rPr lang="en-US" sz="1800">
                <a:latin typeface="Calibri"/>
                <a:ea typeface="Calibri"/>
                <a:cs typeface="Calibri"/>
                <a:sym typeface="Calibri"/>
              </a:rPr>
              <a:t>Questionário - kahoot</a:t>
            </a:r>
            <a:endParaRPr sz="1800">
              <a:latin typeface="Calibri"/>
              <a:ea typeface="Calibri"/>
              <a:cs typeface="Calibri"/>
              <a:sym typeface="Calibri"/>
            </a:endParaRPr>
          </a:p>
          <a:p>
            <a:pPr indent="-257175" lvl="0" marL="342900" rtl="0" algn="l">
              <a:lnSpc>
                <a:spcPct val="107000"/>
              </a:lnSpc>
              <a:spcBef>
                <a:spcPts val="1160"/>
              </a:spcBef>
              <a:spcAft>
                <a:spcPts val="0"/>
              </a:spcAft>
              <a:buSzPts val="1350"/>
              <a:buFont typeface="Noto Sans Symbols"/>
              <a:buNone/>
            </a:pPr>
            <a:r>
              <a:t/>
            </a:r>
            <a:endParaRPr sz="1800">
              <a:latin typeface="Calibri"/>
              <a:ea typeface="Calibri"/>
              <a:cs typeface="Calibri"/>
              <a:sym typeface="Calibri"/>
            </a:endParaRPr>
          </a:p>
          <a:p>
            <a:pPr indent="-257175" lvl="0" marL="342900" rtl="0" algn="l">
              <a:lnSpc>
                <a:spcPct val="100000"/>
              </a:lnSpc>
              <a:spcBef>
                <a:spcPts val="1160"/>
              </a:spcBef>
              <a:spcAft>
                <a:spcPts val="0"/>
              </a:spcAft>
              <a:buSzPts val="1350"/>
              <a:buNone/>
            </a:pPr>
            <a:r>
              <a:t/>
            </a:r>
            <a:endParaRPr b="0" i="0" sz="1800" u="none">
              <a:solidFill>
                <a:schemeClr val="dk1"/>
              </a:solidFill>
              <a:latin typeface="Arial"/>
              <a:ea typeface="Arial"/>
              <a:cs typeface="Arial"/>
              <a:sym typeface="Arial"/>
            </a:endParaRPr>
          </a:p>
        </p:txBody>
      </p:sp>
      <p:sp>
        <p:nvSpPr>
          <p:cNvPr id="909" name="Google Shape;909;p111"/>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Black"/>
              <a:buNone/>
            </a:pPr>
            <a:fld id="{00000000-1234-1234-1234-123412341234}" type="slidenum">
              <a:rPr b="0" i="0" lang="en-US" sz="1200" u="none" cap="none" strike="noStrike">
                <a:solidFill>
                  <a:srgbClr val="000000"/>
                </a:solidFill>
                <a:latin typeface="Arial Black"/>
                <a:ea typeface="Arial Black"/>
                <a:cs typeface="Arial Black"/>
                <a:sym typeface="Arial Black"/>
              </a:rPr>
              <a:t>‹#›</a:t>
            </a:fld>
            <a:endParaRPr b="0" i="0" sz="1400" u="none" cap="none" strike="noStrike">
              <a:solidFill>
                <a:srgbClr val="000000"/>
              </a:solidFill>
              <a:latin typeface="Arial"/>
              <a:ea typeface="Arial"/>
              <a:cs typeface="Arial"/>
              <a:sym typeface="Arial"/>
            </a:endParaRPr>
          </a:p>
        </p:txBody>
      </p:sp>
      <p:pic>
        <p:nvPicPr>
          <p:cNvPr id="910" name="Google Shape;910;p111"/>
          <p:cNvPicPr preferRelativeResize="0"/>
          <p:nvPr/>
        </p:nvPicPr>
        <p:blipFill rotWithShape="1">
          <a:blip r:embed="rId3">
            <a:alphaModFix/>
          </a:blip>
          <a:srcRect b="0" l="0" r="0" t="0"/>
          <a:stretch/>
        </p:blipFill>
        <p:spPr>
          <a:xfrm>
            <a:off x="7481887" y="508000"/>
            <a:ext cx="1439862" cy="495300"/>
          </a:xfrm>
          <a:prstGeom prst="rect">
            <a:avLst/>
          </a:prstGeom>
          <a:noFill/>
          <a:ln>
            <a:noFill/>
          </a:ln>
        </p:spPr>
      </p:pic>
      <p:sp>
        <p:nvSpPr>
          <p:cNvPr id="911" name="Google Shape;911;p11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en-US" sz="1200" u="none" cap="none" strike="noStrike">
                <a:solidFill>
                  <a:srgbClr val="000000"/>
                </a:solidFill>
                <a:latin typeface="Arial"/>
                <a:ea typeface="Arial"/>
                <a:cs typeface="Arial"/>
                <a:sym typeface="Arial"/>
              </a:rPr>
              <a:t>Aula 05 - SGBD - SQL</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9" name="Shape 1179"/>
        <p:cNvGrpSpPr/>
        <p:nvPr/>
      </p:nvGrpSpPr>
      <p:grpSpPr>
        <a:xfrm>
          <a:off x="0" y="0"/>
          <a:ext cx="0" cy="0"/>
          <a:chOff x="0" y="0"/>
          <a:chExt cx="0" cy="0"/>
        </a:xfrm>
      </p:grpSpPr>
      <p:pic>
        <p:nvPicPr>
          <p:cNvPr id="1180" name="Google Shape;1180;p138"/>
          <p:cNvPicPr preferRelativeResize="0"/>
          <p:nvPr/>
        </p:nvPicPr>
        <p:blipFill rotWithShape="1">
          <a:blip r:embed="rId3">
            <a:alphaModFix/>
          </a:blip>
          <a:srcRect b="0" l="0" r="0" t="0"/>
          <a:stretch/>
        </p:blipFill>
        <p:spPr>
          <a:xfrm>
            <a:off x="760412" y="609600"/>
            <a:ext cx="8161337" cy="1909762"/>
          </a:xfrm>
          <a:prstGeom prst="rect">
            <a:avLst/>
          </a:prstGeom>
          <a:noFill/>
          <a:ln>
            <a:noFill/>
          </a:ln>
        </p:spPr>
      </p:pic>
      <p:sp>
        <p:nvSpPr>
          <p:cNvPr id="1181" name="Google Shape;1181;p138"/>
          <p:cNvSpPr txBox="1"/>
          <p:nvPr>
            <p:ph idx="4294967295" type="title"/>
          </p:nvPr>
        </p:nvSpPr>
        <p:spPr>
          <a:xfrm>
            <a:off x="219075" y="461962"/>
            <a:ext cx="6697662" cy="585787"/>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FF0000"/>
              </a:buClr>
              <a:buSzPts val="1800"/>
              <a:buFont typeface="Arial"/>
              <a:buNone/>
            </a:pPr>
            <a:r>
              <a:rPr b="1" i="0" lang="en-US" sz="1800" u="none" cap="none" strike="noStrike">
                <a:solidFill>
                  <a:srgbClr val="FF0000"/>
                </a:solidFill>
                <a:latin typeface="Arial"/>
                <a:ea typeface="Arial"/>
                <a:cs typeface="Arial"/>
                <a:sym typeface="Arial"/>
              </a:rPr>
              <a:t>Gabarito - DDL</a:t>
            </a:r>
            <a:endParaRPr/>
          </a:p>
        </p:txBody>
      </p:sp>
      <p:pic>
        <p:nvPicPr>
          <p:cNvPr id="1182" name="Google Shape;1182;p138"/>
          <p:cNvPicPr preferRelativeResize="0"/>
          <p:nvPr/>
        </p:nvPicPr>
        <p:blipFill rotWithShape="1">
          <a:blip r:embed="rId4">
            <a:alphaModFix/>
          </a:blip>
          <a:srcRect b="0" l="0" r="0" t="0"/>
          <a:stretch/>
        </p:blipFill>
        <p:spPr>
          <a:xfrm>
            <a:off x="7481887" y="508000"/>
            <a:ext cx="1439862" cy="495300"/>
          </a:xfrm>
          <a:prstGeom prst="rect">
            <a:avLst/>
          </a:prstGeom>
          <a:noFill/>
          <a:ln>
            <a:noFill/>
          </a:ln>
        </p:spPr>
      </p:pic>
      <p:sp>
        <p:nvSpPr>
          <p:cNvPr id="1183" name="Google Shape;1183;p138"/>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Black"/>
              <a:buNone/>
            </a:pPr>
            <a:fld id="{00000000-1234-1234-1234-123412341234}" type="slidenum">
              <a:rPr b="0" i="0" lang="en-US" sz="1200" u="none" cap="none" strike="noStrike">
                <a:solidFill>
                  <a:srgbClr val="000000"/>
                </a:solidFill>
                <a:latin typeface="Arial Black"/>
                <a:ea typeface="Arial Black"/>
                <a:cs typeface="Arial Black"/>
                <a:sym typeface="Arial Black"/>
              </a:rPr>
              <a:t>‹#›</a:t>
            </a:fld>
            <a:endParaRPr b="0" i="0" sz="1400" u="none" cap="none" strike="noStrike">
              <a:solidFill>
                <a:srgbClr val="000000"/>
              </a:solidFill>
              <a:latin typeface="Arial"/>
              <a:ea typeface="Arial"/>
              <a:cs typeface="Arial"/>
              <a:sym typeface="Arial"/>
            </a:endParaRPr>
          </a:p>
        </p:txBody>
      </p:sp>
      <p:sp>
        <p:nvSpPr>
          <p:cNvPr id="1184" name="Google Shape;1184;p138"/>
          <p:cNvSpPr txBox="1"/>
          <p:nvPr/>
        </p:nvSpPr>
        <p:spPr>
          <a:xfrm>
            <a:off x="468312" y="2852737"/>
            <a:ext cx="7864475" cy="255428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FF"/>
              </a:buClr>
              <a:buSzPts val="2000"/>
              <a:buFont typeface="Consolas"/>
              <a:buNone/>
            </a:pPr>
            <a:r>
              <a:rPr b="0" i="0" lang="en-US" sz="2000" u="none" cap="none" strike="noStrike">
                <a:solidFill>
                  <a:srgbClr val="0000FF"/>
                </a:solidFill>
                <a:latin typeface="Consolas"/>
                <a:ea typeface="Consolas"/>
                <a:cs typeface="Consolas"/>
                <a:sym typeface="Consolas"/>
              </a:rPr>
              <a:t>alter</a:t>
            </a:r>
            <a:r>
              <a:rPr b="0" i="0" lang="en-US" sz="2000" u="none" cap="none" strike="noStrike">
                <a:solidFill>
                  <a:srgbClr val="000000"/>
                </a:solidFill>
                <a:latin typeface="Consolas"/>
                <a:ea typeface="Consolas"/>
                <a:cs typeface="Consolas"/>
                <a:sym typeface="Consolas"/>
              </a:rPr>
              <a:t> </a:t>
            </a:r>
            <a:r>
              <a:rPr b="0" i="0" lang="en-US" sz="2000" u="none" cap="none" strike="noStrike">
                <a:solidFill>
                  <a:srgbClr val="0000FF"/>
                </a:solidFill>
                <a:latin typeface="Consolas"/>
                <a:ea typeface="Consolas"/>
                <a:cs typeface="Consolas"/>
                <a:sym typeface="Consolas"/>
              </a:rPr>
              <a:t>table</a:t>
            </a:r>
            <a:r>
              <a:rPr b="0" i="0" lang="en-US" sz="2000" u="none" cap="none" strike="noStrike">
                <a:solidFill>
                  <a:srgbClr val="000000"/>
                </a:solidFill>
                <a:latin typeface="Consolas"/>
                <a:ea typeface="Consolas"/>
                <a:cs typeface="Consolas"/>
                <a:sym typeface="Consolas"/>
              </a:rPr>
              <a:t> tb_livro</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FF"/>
              </a:buClr>
              <a:buSzPts val="2000"/>
              <a:buFont typeface="Consolas"/>
              <a:buNone/>
            </a:pPr>
            <a:r>
              <a:rPr b="0" i="0" lang="en-US" sz="2000" u="none" cap="none" strike="noStrike">
                <a:solidFill>
                  <a:srgbClr val="0000FF"/>
                </a:solidFill>
                <a:latin typeface="Consolas"/>
                <a:ea typeface="Consolas"/>
                <a:cs typeface="Consolas"/>
                <a:sym typeface="Consolas"/>
              </a:rPr>
              <a:t>add</a:t>
            </a:r>
            <a:r>
              <a:rPr b="0" i="0" lang="en-US" sz="2000" u="none" cap="none" strike="noStrike">
                <a:solidFill>
                  <a:srgbClr val="000000"/>
                </a:solidFill>
                <a:latin typeface="Consolas"/>
                <a:ea typeface="Consolas"/>
                <a:cs typeface="Consolas"/>
                <a:sym typeface="Consolas"/>
              </a:rPr>
              <a:t> </a:t>
            </a:r>
            <a:r>
              <a:rPr b="0" i="0" lang="en-US" sz="2000" u="none" cap="none" strike="noStrike">
                <a:solidFill>
                  <a:srgbClr val="0000FF"/>
                </a:solidFill>
                <a:latin typeface="Consolas"/>
                <a:ea typeface="Consolas"/>
                <a:cs typeface="Consolas"/>
                <a:sym typeface="Consolas"/>
              </a:rPr>
              <a:t>constraint</a:t>
            </a:r>
            <a:r>
              <a:rPr b="0" i="0" lang="en-US" sz="2000" u="none" cap="none" strike="noStrike">
                <a:solidFill>
                  <a:srgbClr val="000000"/>
                </a:solidFill>
                <a:latin typeface="Consolas"/>
                <a:ea typeface="Consolas"/>
                <a:cs typeface="Consolas"/>
                <a:sym typeface="Consolas"/>
              </a:rPr>
              <a:t> fk_genero </a:t>
            </a:r>
            <a:r>
              <a:rPr b="0" i="0" lang="en-US" sz="2000" u="none" cap="none" strike="noStrike">
                <a:solidFill>
                  <a:srgbClr val="0000FF"/>
                </a:solidFill>
                <a:latin typeface="Consolas"/>
                <a:ea typeface="Consolas"/>
                <a:cs typeface="Consolas"/>
                <a:sym typeface="Consolas"/>
              </a:rPr>
              <a:t>foreign</a:t>
            </a:r>
            <a:r>
              <a:rPr b="0" i="0" lang="en-US" sz="2000" u="none" cap="none" strike="noStrike">
                <a:solidFill>
                  <a:srgbClr val="000000"/>
                </a:solidFill>
                <a:latin typeface="Consolas"/>
                <a:ea typeface="Consolas"/>
                <a:cs typeface="Consolas"/>
                <a:sym typeface="Consolas"/>
              </a:rPr>
              <a:t> </a:t>
            </a:r>
            <a:r>
              <a:rPr b="0" i="0" lang="en-US" sz="2000" u="none" cap="none" strike="noStrike">
                <a:solidFill>
                  <a:srgbClr val="0000FF"/>
                </a:solidFill>
                <a:latin typeface="Consolas"/>
                <a:ea typeface="Consolas"/>
                <a:cs typeface="Consolas"/>
                <a:sym typeface="Consolas"/>
              </a:rPr>
              <a:t>key </a:t>
            </a:r>
            <a:r>
              <a:rPr b="0" i="0" lang="en-US" sz="2000" u="none" cap="none" strike="noStrike">
                <a:solidFill>
                  <a:srgbClr val="808080"/>
                </a:solidFill>
                <a:latin typeface="Consolas"/>
                <a:ea typeface="Consolas"/>
                <a:cs typeface="Consolas"/>
                <a:sym typeface="Consolas"/>
              </a:rPr>
              <a:t>(</a:t>
            </a:r>
            <a:r>
              <a:rPr b="0" i="0" lang="en-US" sz="2000" u="none" cap="none" strike="noStrike">
                <a:solidFill>
                  <a:srgbClr val="000000"/>
                </a:solidFill>
                <a:latin typeface="Consolas"/>
                <a:ea typeface="Consolas"/>
                <a:cs typeface="Consolas"/>
                <a:sym typeface="Consolas"/>
              </a:rPr>
              <a:t>cd_genero</a:t>
            </a:r>
            <a:r>
              <a:rPr b="0" i="0" lang="en-US" sz="2000" u="none" cap="none" strike="noStrike">
                <a:solidFill>
                  <a:srgbClr val="808080"/>
                </a:solidFill>
                <a:latin typeface="Consolas"/>
                <a:ea typeface="Consolas"/>
                <a:cs typeface="Consolas"/>
                <a:sym typeface="Consolas"/>
              </a:rPr>
              <a:t>)</a:t>
            </a:r>
            <a:r>
              <a:rPr b="0" i="0" lang="en-US" sz="2000" u="none" cap="none" strike="noStrike">
                <a:solidFill>
                  <a:srgbClr val="000000"/>
                </a:solidFill>
                <a:latin typeface="Consolas"/>
                <a:ea typeface="Consolas"/>
                <a:cs typeface="Consolas"/>
                <a:sym typeface="Consolas"/>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FF"/>
              </a:buClr>
              <a:buSzPts val="2000"/>
              <a:buFont typeface="Consolas"/>
              <a:buNone/>
            </a:pPr>
            <a:r>
              <a:rPr b="0" i="0" lang="en-US" sz="2000" u="none" cap="none" strike="noStrike">
                <a:solidFill>
                  <a:srgbClr val="0000FF"/>
                </a:solidFill>
                <a:latin typeface="Consolas"/>
                <a:ea typeface="Consolas"/>
                <a:cs typeface="Consolas"/>
                <a:sym typeface="Consolas"/>
              </a:rPr>
              <a:t>references</a:t>
            </a:r>
            <a:r>
              <a:rPr b="0" i="0" lang="en-US" sz="2000" u="none" cap="none" strike="noStrike">
                <a:solidFill>
                  <a:srgbClr val="000000"/>
                </a:solidFill>
                <a:latin typeface="Consolas"/>
                <a:ea typeface="Consolas"/>
                <a:cs typeface="Consolas"/>
                <a:sym typeface="Consolas"/>
              </a:rPr>
              <a:t> tb_genero</a:t>
            </a:r>
            <a:r>
              <a:rPr b="0" i="0" lang="en-US" sz="2000" u="none" cap="none" strike="noStrike">
                <a:solidFill>
                  <a:srgbClr val="0000FF"/>
                </a:solidFill>
                <a:latin typeface="Consolas"/>
                <a:ea typeface="Consolas"/>
                <a:cs typeface="Consolas"/>
                <a:sym typeface="Consolas"/>
              </a:rPr>
              <a:t> </a:t>
            </a:r>
            <a:r>
              <a:rPr b="0" i="0" lang="en-US" sz="2000" u="none" cap="none" strike="noStrike">
                <a:solidFill>
                  <a:srgbClr val="808080"/>
                </a:solidFill>
                <a:latin typeface="Consolas"/>
                <a:ea typeface="Consolas"/>
                <a:cs typeface="Consolas"/>
                <a:sym typeface="Consolas"/>
              </a:rPr>
              <a:t>(</a:t>
            </a:r>
            <a:r>
              <a:rPr b="0" i="0" lang="en-US" sz="2000" u="none" cap="none" strike="noStrike">
                <a:solidFill>
                  <a:srgbClr val="000000"/>
                </a:solidFill>
                <a:latin typeface="Consolas"/>
                <a:ea typeface="Consolas"/>
                <a:cs typeface="Consolas"/>
                <a:sym typeface="Consolas"/>
              </a:rPr>
              <a:t>cd_genero</a:t>
            </a:r>
            <a:r>
              <a:rPr b="0" i="0" lang="en-US" sz="2000" u="none" cap="none" strike="noStrike">
                <a:solidFill>
                  <a:srgbClr val="808080"/>
                </a:solidFill>
                <a:latin typeface="Consolas"/>
                <a:ea typeface="Consolas"/>
                <a:cs typeface="Consolas"/>
                <a:sym typeface="Consolas"/>
              </a:rPr>
              <a:t>)</a:t>
            </a:r>
            <a:r>
              <a:rPr b="0" i="0" lang="en-US" sz="2000" u="none" cap="none" strike="noStrike">
                <a:solidFill>
                  <a:srgbClr val="000000"/>
                </a:solidFill>
                <a:latin typeface="Consolas"/>
                <a:ea typeface="Consolas"/>
                <a:cs typeface="Consolas"/>
                <a:sym typeface="Consolas"/>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Consolas"/>
              <a:buNone/>
            </a:pPr>
            <a:r>
              <a:rPr b="0" i="0" lang="en-US" sz="2000" u="none" cap="none" strike="noStrike">
                <a:solidFill>
                  <a:srgbClr val="000000"/>
                </a:solidFill>
                <a:latin typeface="Consolas"/>
                <a:ea typeface="Consolas"/>
                <a:cs typeface="Consolas"/>
                <a:sym typeface="Consolas"/>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rgbClr val="0000FF"/>
              </a:buClr>
              <a:buSzPts val="2000"/>
              <a:buFont typeface="Consolas"/>
              <a:buNone/>
            </a:pPr>
            <a:r>
              <a:rPr b="0" i="0" lang="en-US" sz="2000" u="none" cap="none" strike="noStrike">
                <a:solidFill>
                  <a:srgbClr val="0000FF"/>
                </a:solidFill>
                <a:latin typeface="Consolas"/>
                <a:ea typeface="Consolas"/>
                <a:cs typeface="Consolas"/>
                <a:sym typeface="Consolas"/>
              </a:rPr>
              <a:t>alter</a:t>
            </a:r>
            <a:r>
              <a:rPr b="0" i="0" lang="en-US" sz="2000" u="none" cap="none" strike="noStrike">
                <a:solidFill>
                  <a:srgbClr val="000000"/>
                </a:solidFill>
                <a:latin typeface="Consolas"/>
                <a:ea typeface="Consolas"/>
                <a:cs typeface="Consolas"/>
                <a:sym typeface="Consolas"/>
              </a:rPr>
              <a:t> </a:t>
            </a:r>
            <a:r>
              <a:rPr b="0" i="0" lang="en-US" sz="2000" u="none" cap="none" strike="noStrike">
                <a:solidFill>
                  <a:srgbClr val="0000FF"/>
                </a:solidFill>
                <a:latin typeface="Consolas"/>
                <a:ea typeface="Consolas"/>
                <a:cs typeface="Consolas"/>
                <a:sym typeface="Consolas"/>
              </a:rPr>
              <a:t>table</a:t>
            </a:r>
            <a:r>
              <a:rPr b="0" i="0" lang="en-US" sz="2000" u="none" cap="none" strike="noStrike">
                <a:solidFill>
                  <a:srgbClr val="000000"/>
                </a:solidFill>
                <a:latin typeface="Consolas"/>
                <a:ea typeface="Consolas"/>
                <a:cs typeface="Consolas"/>
                <a:sym typeface="Consolas"/>
              </a:rPr>
              <a:t> tb_livro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FF"/>
              </a:buClr>
              <a:buSzPts val="2000"/>
              <a:buFont typeface="Consolas"/>
              <a:buNone/>
            </a:pPr>
            <a:r>
              <a:rPr b="0" i="0" lang="en-US" sz="2000" u="none" cap="none" strike="noStrike">
                <a:solidFill>
                  <a:srgbClr val="0000FF"/>
                </a:solidFill>
                <a:latin typeface="Consolas"/>
                <a:ea typeface="Consolas"/>
                <a:cs typeface="Consolas"/>
                <a:sym typeface="Consolas"/>
              </a:rPr>
              <a:t>add</a:t>
            </a:r>
            <a:r>
              <a:rPr b="0" i="0" lang="en-US" sz="2000" u="none" cap="none" strike="noStrike">
                <a:solidFill>
                  <a:srgbClr val="000000"/>
                </a:solidFill>
                <a:latin typeface="Consolas"/>
                <a:ea typeface="Consolas"/>
                <a:cs typeface="Consolas"/>
                <a:sym typeface="Consolas"/>
              </a:rPr>
              <a:t> </a:t>
            </a:r>
            <a:r>
              <a:rPr b="0" i="0" lang="en-US" sz="2000" u="none" cap="none" strike="noStrike">
                <a:solidFill>
                  <a:srgbClr val="0000FF"/>
                </a:solidFill>
                <a:latin typeface="Consolas"/>
                <a:ea typeface="Consolas"/>
                <a:cs typeface="Consolas"/>
                <a:sym typeface="Consolas"/>
              </a:rPr>
              <a:t>constraint</a:t>
            </a:r>
            <a:r>
              <a:rPr b="0" i="0" lang="en-US" sz="2000" u="none" cap="none" strike="noStrike">
                <a:solidFill>
                  <a:srgbClr val="000000"/>
                </a:solidFill>
                <a:latin typeface="Consolas"/>
                <a:ea typeface="Consolas"/>
                <a:cs typeface="Consolas"/>
                <a:sym typeface="Consolas"/>
              </a:rPr>
              <a:t> fk_editora </a:t>
            </a:r>
            <a:r>
              <a:rPr b="0" i="0" lang="en-US" sz="2000" u="none" cap="none" strike="noStrike">
                <a:solidFill>
                  <a:srgbClr val="0000FF"/>
                </a:solidFill>
                <a:latin typeface="Consolas"/>
                <a:ea typeface="Consolas"/>
                <a:cs typeface="Consolas"/>
                <a:sym typeface="Consolas"/>
              </a:rPr>
              <a:t>foreign</a:t>
            </a:r>
            <a:r>
              <a:rPr b="0" i="0" lang="en-US" sz="2000" u="none" cap="none" strike="noStrike">
                <a:solidFill>
                  <a:srgbClr val="000000"/>
                </a:solidFill>
                <a:latin typeface="Consolas"/>
                <a:ea typeface="Consolas"/>
                <a:cs typeface="Consolas"/>
                <a:sym typeface="Consolas"/>
              </a:rPr>
              <a:t> </a:t>
            </a:r>
            <a:r>
              <a:rPr b="0" i="0" lang="en-US" sz="2000" u="none" cap="none" strike="noStrike">
                <a:solidFill>
                  <a:srgbClr val="0000FF"/>
                </a:solidFill>
                <a:latin typeface="Consolas"/>
                <a:ea typeface="Consolas"/>
                <a:cs typeface="Consolas"/>
                <a:sym typeface="Consolas"/>
              </a:rPr>
              <a:t>key </a:t>
            </a:r>
            <a:r>
              <a:rPr b="0" i="0" lang="en-US" sz="2000" u="none" cap="none" strike="noStrike">
                <a:solidFill>
                  <a:srgbClr val="808080"/>
                </a:solidFill>
                <a:latin typeface="Consolas"/>
                <a:ea typeface="Consolas"/>
                <a:cs typeface="Consolas"/>
                <a:sym typeface="Consolas"/>
              </a:rPr>
              <a:t>(</a:t>
            </a:r>
            <a:r>
              <a:rPr b="0" i="0" lang="en-US" sz="2000" u="none" cap="none" strike="noStrike">
                <a:solidFill>
                  <a:srgbClr val="000000"/>
                </a:solidFill>
                <a:latin typeface="Consolas"/>
                <a:ea typeface="Consolas"/>
                <a:cs typeface="Consolas"/>
                <a:sym typeface="Consolas"/>
              </a:rPr>
              <a:t>cd_editora</a:t>
            </a:r>
            <a:r>
              <a:rPr b="0" i="0" lang="en-US" sz="2000" u="none" cap="none" strike="noStrike">
                <a:solidFill>
                  <a:srgbClr val="808080"/>
                </a:solidFill>
                <a:latin typeface="Consolas"/>
                <a:ea typeface="Consolas"/>
                <a:cs typeface="Consolas"/>
                <a:sym typeface="Consolas"/>
              </a:rPr>
              <a:t>)</a:t>
            </a:r>
            <a:r>
              <a:rPr b="0" i="0" lang="en-US" sz="2000" u="none" cap="none" strike="noStrike">
                <a:solidFill>
                  <a:srgbClr val="000000"/>
                </a:solidFill>
                <a:latin typeface="Consolas"/>
                <a:ea typeface="Consolas"/>
                <a:cs typeface="Consolas"/>
                <a:sym typeface="Consolas"/>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FF"/>
              </a:buClr>
              <a:buSzPts val="2000"/>
              <a:buFont typeface="Consolas"/>
              <a:buNone/>
            </a:pPr>
            <a:r>
              <a:rPr b="0" i="0" lang="en-US" sz="2000" u="none" cap="none" strike="noStrike">
                <a:solidFill>
                  <a:srgbClr val="0000FF"/>
                </a:solidFill>
                <a:latin typeface="Consolas"/>
                <a:ea typeface="Consolas"/>
                <a:cs typeface="Consolas"/>
                <a:sym typeface="Consolas"/>
              </a:rPr>
              <a:t>references</a:t>
            </a:r>
            <a:r>
              <a:rPr b="0" i="0" lang="en-US" sz="2000" u="none" cap="none" strike="noStrike">
                <a:solidFill>
                  <a:srgbClr val="000000"/>
                </a:solidFill>
                <a:latin typeface="Consolas"/>
                <a:ea typeface="Consolas"/>
                <a:cs typeface="Consolas"/>
                <a:sym typeface="Consolas"/>
              </a:rPr>
              <a:t> tb_editora</a:t>
            </a:r>
            <a:r>
              <a:rPr b="0" i="0" lang="en-US" sz="2000" u="none" cap="none" strike="noStrike">
                <a:solidFill>
                  <a:srgbClr val="0000FF"/>
                </a:solidFill>
                <a:latin typeface="Consolas"/>
                <a:ea typeface="Consolas"/>
                <a:cs typeface="Consolas"/>
                <a:sym typeface="Consolas"/>
              </a:rPr>
              <a:t> </a:t>
            </a:r>
            <a:r>
              <a:rPr b="0" i="0" lang="en-US" sz="2000" u="none" cap="none" strike="noStrike">
                <a:solidFill>
                  <a:srgbClr val="808080"/>
                </a:solidFill>
                <a:latin typeface="Consolas"/>
                <a:ea typeface="Consolas"/>
                <a:cs typeface="Consolas"/>
                <a:sym typeface="Consolas"/>
              </a:rPr>
              <a:t>(</a:t>
            </a:r>
            <a:r>
              <a:rPr b="0" i="0" lang="en-US" sz="2000" u="none" cap="none" strike="noStrike">
                <a:solidFill>
                  <a:srgbClr val="000000"/>
                </a:solidFill>
                <a:latin typeface="Consolas"/>
                <a:ea typeface="Consolas"/>
                <a:cs typeface="Consolas"/>
                <a:sym typeface="Consolas"/>
              </a:rPr>
              <a:t>cd_editora</a:t>
            </a:r>
            <a:r>
              <a:rPr b="0" i="0" lang="en-US" sz="2000" u="none" cap="none" strike="noStrike">
                <a:solidFill>
                  <a:srgbClr val="808080"/>
                </a:solidFill>
                <a:latin typeface="Consolas"/>
                <a:ea typeface="Consolas"/>
                <a:cs typeface="Consolas"/>
                <a:sym typeface="Consolas"/>
              </a:rPr>
              <a:t>)</a:t>
            </a:r>
            <a:r>
              <a:rPr b="0" i="0" lang="en-US" sz="2000" u="none" cap="none" strike="noStrike">
                <a:solidFill>
                  <a:srgbClr val="000000"/>
                </a:solidFill>
                <a:latin typeface="Consolas"/>
                <a:ea typeface="Consolas"/>
                <a:cs typeface="Consolas"/>
                <a:sym typeface="Consolas"/>
              </a:rPr>
              <a:t> </a:t>
            </a:r>
            <a:endParaRPr b="0" i="0" sz="1400" u="none" cap="none" strike="noStrike">
              <a:solidFill>
                <a:srgbClr val="000000"/>
              </a:solidFill>
              <a:latin typeface="Arial"/>
              <a:ea typeface="Arial"/>
              <a:cs typeface="Arial"/>
              <a:sym typeface="Arial"/>
            </a:endParaRPr>
          </a:p>
        </p:txBody>
      </p:sp>
      <p:sp>
        <p:nvSpPr>
          <p:cNvPr id="1185" name="Google Shape;1185;p138"/>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SzPts val="1400"/>
              <a:buNone/>
            </a:pPr>
            <a:r>
              <a:rPr lang="en-US"/>
              <a:t>Aula 05 - SGBD - SQL</a:t>
            </a:r>
            <a:endParaRPr/>
          </a:p>
        </p:txBody>
      </p:sp>
    </p:spTree>
  </p:cSld>
  <p:clrMapOvr>
    <a:masterClrMapping/>
  </p:clrMapOvr>
  <p:transition>
    <p:push/>
  </p:transition>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9" name="Shape 1189"/>
        <p:cNvGrpSpPr/>
        <p:nvPr/>
      </p:nvGrpSpPr>
      <p:grpSpPr>
        <a:xfrm>
          <a:off x="0" y="0"/>
          <a:ext cx="0" cy="0"/>
          <a:chOff x="0" y="0"/>
          <a:chExt cx="0" cy="0"/>
        </a:xfrm>
      </p:grpSpPr>
      <p:sp>
        <p:nvSpPr>
          <p:cNvPr id="1190" name="Google Shape;1190;p139"/>
          <p:cNvSpPr txBox="1"/>
          <p:nvPr>
            <p:ph type="ctrTitle"/>
          </p:nvPr>
        </p:nvSpPr>
        <p:spPr>
          <a:xfrm>
            <a:off x="2422525" y="2133600"/>
            <a:ext cx="5710237"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FFFFFF"/>
              </a:buClr>
              <a:buSzPts val="2800"/>
              <a:buFont typeface="Arial"/>
              <a:buNone/>
            </a:pPr>
            <a:r>
              <a:rPr b="1" i="0" lang="en-US" sz="2800" u="none">
                <a:solidFill>
                  <a:srgbClr val="FFFFFF"/>
                </a:solidFill>
                <a:latin typeface="Arial"/>
                <a:ea typeface="Arial"/>
                <a:cs typeface="Arial"/>
                <a:sym typeface="Arial"/>
              </a:rPr>
              <a:t>Comandos - DDL</a:t>
            </a:r>
            <a:endParaRPr/>
          </a:p>
        </p:txBody>
      </p:sp>
      <p:pic>
        <p:nvPicPr>
          <p:cNvPr id="1191" name="Google Shape;1191;p139"/>
          <p:cNvPicPr preferRelativeResize="0"/>
          <p:nvPr/>
        </p:nvPicPr>
        <p:blipFill rotWithShape="1">
          <a:blip r:embed="rId3">
            <a:alphaModFix/>
          </a:blip>
          <a:srcRect b="0" l="0" r="0" t="0"/>
          <a:stretch/>
        </p:blipFill>
        <p:spPr>
          <a:xfrm>
            <a:off x="7380287" y="692150"/>
            <a:ext cx="1439862" cy="495300"/>
          </a:xfrm>
          <a:prstGeom prst="rect">
            <a:avLst/>
          </a:prstGeom>
          <a:noFill/>
          <a:ln>
            <a:noFill/>
          </a:ln>
        </p:spPr>
      </p:pic>
      <p:sp>
        <p:nvSpPr>
          <p:cNvPr id="1192" name="Google Shape;1192;p139"/>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Black"/>
              <a:buNone/>
            </a:pPr>
            <a:fld id="{00000000-1234-1234-1234-123412341234}" type="slidenum">
              <a:rPr b="0" i="0" lang="en-US" sz="1200" u="none" cap="none" strike="noStrike">
                <a:solidFill>
                  <a:srgbClr val="000000"/>
                </a:solidFill>
                <a:latin typeface="Arial Black"/>
                <a:ea typeface="Arial Black"/>
                <a:cs typeface="Arial Black"/>
                <a:sym typeface="Arial Black"/>
              </a:rPr>
              <a:t>‹#›</a:t>
            </a:fld>
            <a:endParaRPr b="0" i="0" sz="1400" u="none" cap="none" strike="noStrike">
              <a:solidFill>
                <a:srgbClr val="000000"/>
              </a:solidFill>
              <a:latin typeface="Arial"/>
              <a:ea typeface="Arial"/>
              <a:cs typeface="Arial"/>
              <a:sym typeface="Arial"/>
            </a:endParaRPr>
          </a:p>
        </p:txBody>
      </p:sp>
      <p:sp>
        <p:nvSpPr>
          <p:cNvPr id="1193" name="Google Shape;1193;p139"/>
          <p:cNvSpPr txBox="1"/>
          <p:nvPr>
            <p:ph idx="11" type="ftr"/>
          </p:nvPr>
        </p:nvSpPr>
        <p:spPr>
          <a:xfrm>
            <a:off x="3532164" y="5994009"/>
            <a:ext cx="2895600" cy="4572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SzPts val="1400"/>
              <a:buNone/>
            </a:pPr>
            <a:r>
              <a:rPr lang="en-US"/>
              <a:t>Aula 05 - SGBD - SQL</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7" name="Shape 1197"/>
        <p:cNvGrpSpPr/>
        <p:nvPr/>
      </p:nvGrpSpPr>
      <p:grpSpPr>
        <a:xfrm>
          <a:off x="0" y="0"/>
          <a:ext cx="0" cy="0"/>
          <a:chOff x="0" y="0"/>
          <a:chExt cx="0" cy="0"/>
        </a:xfrm>
      </p:grpSpPr>
      <p:sp>
        <p:nvSpPr>
          <p:cNvPr id="1198" name="Google Shape;1198;p140"/>
          <p:cNvSpPr txBox="1"/>
          <p:nvPr>
            <p:ph idx="4294967295" type="ctrTitle"/>
          </p:nvPr>
        </p:nvSpPr>
        <p:spPr>
          <a:xfrm>
            <a:off x="0" y="836612"/>
            <a:ext cx="9144000" cy="37465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800"/>
              <a:buFont typeface="Arial"/>
              <a:buNone/>
            </a:pPr>
            <a:r>
              <a:rPr b="1" i="0" lang="en-US" sz="2800" u="none" cap="none" strike="noStrike">
                <a:solidFill>
                  <a:schemeClr val="dk1"/>
                </a:solidFill>
                <a:latin typeface="Arial"/>
                <a:ea typeface="Arial"/>
                <a:cs typeface="Arial"/>
                <a:sym typeface="Arial"/>
              </a:rPr>
              <a:t>Linguagem de definição dos dados (DDL)</a:t>
            </a:r>
            <a:r>
              <a:rPr b="0" i="0" lang="en-US" sz="2800" u="none" cap="none" strike="noStrike">
                <a:solidFill>
                  <a:schemeClr val="dk1"/>
                </a:solidFill>
                <a:latin typeface="Arial"/>
                <a:ea typeface="Arial"/>
                <a:cs typeface="Arial"/>
                <a:sym typeface="Arial"/>
              </a:rPr>
              <a:t> </a:t>
            </a:r>
            <a:br>
              <a:rPr b="0" i="0" lang="en-US" sz="2800" u="none" cap="none" strike="noStrike">
                <a:solidFill>
                  <a:schemeClr val="dk1"/>
                </a:solidFill>
                <a:latin typeface="Arial"/>
                <a:ea typeface="Arial"/>
                <a:cs typeface="Arial"/>
                <a:sym typeface="Arial"/>
              </a:rPr>
            </a:br>
            <a:r>
              <a:rPr b="0" i="0" lang="en-US" sz="2800" u="none" cap="none" strike="noStrike">
                <a:solidFill>
                  <a:schemeClr val="dk1"/>
                </a:solidFill>
                <a:latin typeface="Arial"/>
                <a:ea typeface="Arial"/>
                <a:cs typeface="Arial"/>
                <a:sym typeface="Arial"/>
              </a:rPr>
              <a:t>adicionar um campo</a:t>
            </a:r>
            <a:endParaRPr b="0" i="0" sz="4400" u="none" cap="none" strike="noStrike">
              <a:solidFill>
                <a:schemeClr val="dk1"/>
              </a:solidFill>
              <a:latin typeface="Arial"/>
              <a:ea typeface="Arial"/>
              <a:cs typeface="Arial"/>
              <a:sym typeface="Arial"/>
            </a:endParaRPr>
          </a:p>
        </p:txBody>
      </p:sp>
      <p:pic>
        <p:nvPicPr>
          <p:cNvPr id="1199" name="Google Shape;1199;p140"/>
          <p:cNvPicPr preferRelativeResize="0"/>
          <p:nvPr/>
        </p:nvPicPr>
        <p:blipFill rotWithShape="1">
          <a:blip r:embed="rId3">
            <a:alphaModFix/>
          </a:blip>
          <a:srcRect b="0" l="0" r="0" t="0"/>
          <a:stretch/>
        </p:blipFill>
        <p:spPr>
          <a:xfrm>
            <a:off x="7380287" y="692150"/>
            <a:ext cx="1439862" cy="495300"/>
          </a:xfrm>
          <a:prstGeom prst="rect">
            <a:avLst/>
          </a:prstGeom>
          <a:noFill/>
          <a:ln>
            <a:noFill/>
          </a:ln>
        </p:spPr>
      </p:pic>
      <p:pic>
        <p:nvPicPr>
          <p:cNvPr id="1200" name="Google Shape;1200;p140"/>
          <p:cNvPicPr preferRelativeResize="0"/>
          <p:nvPr/>
        </p:nvPicPr>
        <p:blipFill rotWithShape="1">
          <a:blip r:embed="rId4">
            <a:alphaModFix/>
          </a:blip>
          <a:srcRect b="0" l="0" r="0" t="0"/>
          <a:stretch/>
        </p:blipFill>
        <p:spPr>
          <a:xfrm>
            <a:off x="3536950" y="1870075"/>
            <a:ext cx="2171700" cy="1657350"/>
          </a:xfrm>
          <a:prstGeom prst="rect">
            <a:avLst/>
          </a:prstGeom>
          <a:noFill/>
          <a:ln>
            <a:noFill/>
          </a:ln>
        </p:spPr>
      </p:pic>
      <p:pic>
        <p:nvPicPr>
          <p:cNvPr id="1201" name="Google Shape;1201;p140"/>
          <p:cNvPicPr preferRelativeResize="0"/>
          <p:nvPr/>
        </p:nvPicPr>
        <p:blipFill rotWithShape="1">
          <a:blip r:embed="rId5">
            <a:alphaModFix/>
          </a:blip>
          <a:srcRect b="0" l="0" r="0" t="0"/>
          <a:stretch/>
        </p:blipFill>
        <p:spPr>
          <a:xfrm>
            <a:off x="6665912" y="1870075"/>
            <a:ext cx="2162175" cy="1933575"/>
          </a:xfrm>
          <a:prstGeom prst="rect">
            <a:avLst/>
          </a:prstGeom>
          <a:noFill/>
          <a:ln>
            <a:noFill/>
          </a:ln>
        </p:spPr>
      </p:pic>
      <p:sp>
        <p:nvSpPr>
          <p:cNvPr id="1202" name="Google Shape;1202;p140"/>
          <p:cNvSpPr/>
          <p:nvPr/>
        </p:nvSpPr>
        <p:spPr>
          <a:xfrm>
            <a:off x="5800725" y="3192462"/>
            <a:ext cx="806450" cy="334962"/>
          </a:xfrm>
          <a:prstGeom prst="rightArrow">
            <a:avLst>
              <a:gd fmla="val 17114" name="adj1"/>
              <a:gd fmla="val 50000" name="adj2"/>
            </a:avLst>
          </a:prstGeom>
          <a:solidFill>
            <a:schemeClr val="accent1"/>
          </a:solidFill>
          <a:ln cap="flat" cmpd="sng" w="25400">
            <a:solidFill>
              <a:srgbClr val="6F6F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Arial"/>
              <a:ea typeface="Arial"/>
              <a:cs typeface="Arial"/>
              <a:sym typeface="Arial"/>
            </a:endParaRPr>
          </a:p>
        </p:txBody>
      </p:sp>
      <p:sp>
        <p:nvSpPr>
          <p:cNvPr id="1203" name="Google Shape;1203;p140"/>
          <p:cNvSpPr txBox="1"/>
          <p:nvPr/>
        </p:nvSpPr>
        <p:spPr>
          <a:xfrm>
            <a:off x="179387" y="2630487"/>
            <a:ext cx="4572000" cy="70802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FF"/>
              </a:buClr>
              <a:buSzPts val="2000"/>
              <a:buFont typeface="Consolas"/>
              <a:buNone/>
            </a:pPr>
            <a:r>
              <a:rPr b="0" i="0" lang="en-US" sz="2000" u="none" cap="none" strike="noStrike">
                <a:solidFill>
                  <a:srgbClr val="0000FF"/>
                </a:solidFill>
                <a:latin typeface="Consolas"/>
                <a:ea typeface="Consolas"/>
                <a:cs typeface="Consolas"/>
                <a:sym typeface="Consolas"/>
              </a:rPr>
              <a:t>alter</a:t>
            </a:r>
            <a:r>
              <a:rPr b="0" i="0" lang="en-US" sz="2000" u="none" cap="none" strike="noStrike">
                <a:solidFill>
                  <a:srgbClr val="000000"/>
                </a:solidFill>
                <a:latin typeface="Consolas"/>
                <a:ea typeface="Consolas"/>
                <a:cs typeface="Consolas"/>
                <a:sym typeface="Consolas"/>
              </a:rPr>
              <a:t> </a:t>
            </a:r>
            <a:r>
              <a:rPr b="0" i="0" lang="en-US" sz="2000" u="none" cap="none" strike="noStrike">
                <a:solidFill>
                  <a:srgbClr val="0000FF"/>
                </a:solidFill>
                <a:latin typeface="Consolas"/>
                <a:ea typeface="Consolas"/>
                <a:cs typeface="Consolas"/>
                <a:sym typeface="Consolas"/>
              </a:rPr>
              <a:t>table</a:t>
            </a:r>
            <a:r>
              <a:rPr b="0" i="0" lang="en-US" sz="2000" u="none" cap="none" strike="noStrike">
                <a:solidFill>
                  <a:srgbClr val="000000"/>
                </a:solidFill>
                <a:latin typeface="Consolas"/>
                <a:ea typeface="Consolas"/>
                <a:cs typeface="Consolas"/>
                <a:sym typeface="Consolas"/>
              </a:rPr>
              <a:t> tb_livro</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FF"/>
              </a:buClr>
              <a:buSzPts val="2000"/>
              <a:buFont typeface="Consolas"/>
              <a:buNone/>
            </a:pPr>
            <a:r>
              <a:rPr b="0" i="0" lang="en-US" sz="2000" u="none" cap="none" strike="noStrike">
                <a:solidFill>
                  <a:srgbClr val="0000FF"/>
                </a:solidFill>
                <a:latin typeface="Consolas"/>
                <a:ea typeface="Consolas"/>
                <a:cs typeface="Consolas"/>
                <a:sym typeface="Consolas"/>
              </a:rPr>
              <a:t>add</a:t>
            </a:r>
            <a:r>
              <a:rPr b="0" i="0" lang="en-US" sz="2000" u="none" cap="none" strike="noStrike">
                <a:solidFill>
                  <a:srgbClr val="000000"/>
                </a:solidFill>
                <a:latin typeface="Consolas"/>
                <a:ea typeface="Consolas"/>
                <a:cs typeface="Consolas"/>
                <a:sym typeface="Consolas"/>
              </a:rPr>
              <a:t> nota </a:t>
            </a:r>
            <a:r>
              <a:rPr b="0" i="0" lang="en-US" sz="2000" u="none" cap="none" strike="noStrike">
                <a:solidFill>
                  <a:srgbClr val="0000FF"/>
                </a:solidFill>
                <a:latin typeface="Consolas"/>
                <a:ea typeface="Consolas"/>
                <a:cs typeface="Consolas"/>
                <a:sym typeface="Consolas"/>
              </a:rPr>
              <a:t>int</a:t>
            </a:r>
            <a:r>
              <a:rPr b="0" i="0" lang="en-US" sz="2000" u="none" cap="none" strike="noStrike">
                <a:solidFill>
                  <a:srgbClr val="000000"/>
                </a:solidFill>
                <a:latin typeface="Consolas"/>
                <a:ea typeface="Consolas"/>
                <a:cs typeface="Consolas"/>
                <a:sym typeface="Consolas"/>
              </a:rPr>
              <a:t>  </a:t>
            </a:r>
            <a:endParaRPr b="0" i="0" sz="1400" u="none" cap="none" strike="noStrike">
              <a:solidFill>
                <a:srgbClr val="000000"/>
              </a:solidFill>
              <a:latin typeface="Arial"/>
              <a:ea typeface="Arial"/>
              <a:cs typeface="Arial"/>
              <a:sym typeface="Arial"/>
            </a:endParaRPr>
          </a:p>
        </p:txBody>
      </p:sp>
      <p:sp>
        <p:nvSpPr>
          <p:cNvPr id="1204" name="Google Shape;1204;p140"/>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Black"/>
              <a:buNone/>
            </a:pPr>
            <a:fld id="{00000000-1234-1234-1234-123412341234}" type="slidenum">
              <a:rPr b="0" i="0" lang="en-US" sz="1200" u="none" cap="none" strike="noStrike">
                <a:solidFill>
                  <a:srgbClr val="000000"/>
                </a:solidFill>
                <a:latin typeface="Arial Black"/>
                <a:ea typeface="Arial Black"/>
                <a:cs typeface="Arial Black"/>
                <a:sym typeface="Arial Black"/>
              </a:rPr>
              <a:t>‹#›</a:t>
            </a:fld>
            <a:endParaRPr b="0" i="0" sz="1400" u="none" cap="none" strike="noStrike">
              <a:solidFill>
                <a:srgbClr val="000000"/>
              </a:solidFill>
              <a:latin typeface="Arial"/>
              <a:ea typeface="Arial"/>
              <a:cs typeface="Arial"/>
              <a:sym typeface="Arial"/>
            </a:endParaRPr>
          </a:p>
        </p:txBody>
      </p:sp>
      <p:sp>
        <p:nvSpPr>
          <p:cNvPr id="1205" name="Google Shape;1205;p140"/>
          <p:cNvSpPr txBox="1"/>
          <p:nvPr>
            <p:ph idx="11" type="ftr"/>
          </p:nvPr>
        </p:nvSpPr>
        <p:spPr>
          <a:xfrm>
            <a:off x="3657600" y="5792788"/>
            <a:ext cx="2895600" cy="4572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SzPts val="1400"/>
              <a:buNone/>
            </a:pPr>
            <a:r>
              <a:rPr lang="en-US"/>
              <a:t>Aula 05 - SGBD - SQL</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9" name="Shape 1209"/>
        <p:cNvGrpSpPr/>
        <p:nvPr/>
      </p:nvGrpSpPr>
      <p:grpSpPr>
        <a:xfrm>
          <a:off x="0" y="0"/>
          <a:ext cx="0" cy="0"/>
          <a:chOff x="0" y="0"/>
          <a:chExt cx="0" cy="0"/>
        </a:xfrm>
      </p:grpSpPr>
      <p:sp>
        <p:nvSpPr>
          <p:cNvPr id="1210" name="Google Shape;1210;p141"/>
          <p:cNvSpPr txBox="1"/>
          <p:nvPr>
            <p:ph idx="4294967295" type="ctrTitle"/>
          </p:nvPr>
        </p:nvSpPr>
        <p:spPr>
          <a:xfrm>
            <a:off x="0" y="836612"/>
            <a:ext cx="9144000" cy="37465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800"/>
              <a:buFont typeface="Arial"/>
              <a:buNone/>
            </a:pPr>
            <a:r>
              <a:rPr b="1" i="0" lang="en-US" sz="2800" u="none" cap="none" strike="noStrike">
                <a:solidFill>
                  <a:schemeClr val="dk1"/>
                </a:solidFill>
                <a:latin typeface="Arial"/>
                <a:ea typeface="Arial"/>
                <a:cs typeface="Arial"/>
                <a:sym typeface="Arial"/>
              </a:rPr>
              <a:t>Linguagem de definição dos dados (DDL)</a:t>
            </a:r>
            <a:r>
              <a:rPr b="0" i="0" lang="en-US" sz="2800" u="none" cap="none" strike="noStrike">
                <a:solidFill>
                  <a:schemeClr val="dk1"/>
                </a:solidFill>
                <a:latin typeface="Arial"/>
                <a:ea typeface="Arial"/>
                <a:cs typeface="Arial"/>
                <a:sym typeface="Arial"/>
              </a:rPr>
              <a:t> </a:t>
            </a:r>
            <a:br>
              <a:rPr b="0" i="0" lang="en-US" sz="2800" u="none" cap="none" strike="noStrike">
                <a:solidFill>
                  <a:schemeClr val="dk1"/>
                </a:solidFill>
                <a:latin typeface="Arial"/>
                <a:ea typeface="Arial"/>
                <a:cs typeface="Arial"/>
                <a:sym typeface="Arial"/>
              </a:rPr>
            </a:br>
            <a:r>
              <a:rPr b="0" i="0" lang="en-US" sz="2800" u="none" cap="none" strike="noStrike">
                <a:solidFill>
                  <a:schemeClr val="dk1"/>
                </a:solidFill>
                <a:latin typeface="Arial"/>
                <a:ea typeface="Arial"/>
                <a:cs typeface="Arial"/>
                <a:sym typeface="Arial"/>
              </a:rPr>
              <a:t>alterar um campo</a:t>
            </a:r>
            <a:endParaRPr b="0" i="0" sz="4400" u="none" cap="none" strike="noStrike">
              <a:solidFill>
                <a:schemeClr val="dk1"/>
              </a:solidFill>
              <a:latin typeface="Arial"/>
              <a:ea typeface="Arial"/>
              <a:cs typeface="Arial"/>
              <a:sym typeface="Arial"/>
            </a:endParaRPr>
          </a:p>
        </p:txBody>
      </p:sp>
      <p:pic>
        <p:nvPicPr>
          <p:cNvPr id="1211" name="Google Shape;1211;p141"/>
          <p:cNvPicPr preferRelativeResize="0"/>
          <p:nvPr/>
        </p:nvPicPr>
        <p:blipFill rotWithShape="1">
          <a:blip r:embed="rId3">
            <a:alphaModFix/>
          </a:blip>
          <a:srcRect b="0" l="0" r="0" t="0"/>
          <a:stretch/>
        </p:blipFill>
        <p:spPr>
          <a:xfrm>
            <a:off x="7380287" y="692150"/>
            <a:ext cx="1439862" cy="495300"/>
          </a:xfrm>
          <a:prstGeom prst="rect">
            <a:avLst/>
          </a:prstGeom>
          <a:noFill/>
          <a:ln>
            <a:noFill/>
          </a:ln>
        </p:spPr>
      </p:pic>
      <p:sp>
        <p:nvSpPr>
          <p:cNvPr id="1212" name="Google Shape;1212;p141"/>
          <p:cNvSpPr txBox="1"/>
          <p:nvPr/>
        </p:nvSpPr>
        <p:spPr>
          <a:xfrm>
            <a:off x="179387" y="2360612"/>
            <a:ext cx="4572000" cy="70802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FF"/>
              </a:buClr>
              <a:buSzPts val="2000"/>
              <a:buFont typeface="Consolas"/>
              <a:buNone/>
            </a:pPr>
            <a:r>
              <a:rPr b="0" i="0" lang="en-US" sz="2000" u="none" cap="none" strike="noStrike">
                <a:solidFill>
                  <a:srgbClr val="0000FF"/>
                </a:solidFill>
                <a:latin typeface="Consolas"/>
                <a:ea typeface="Consolas"/>
                <a:cs typeface="Consolas"/>
                <a:sym typeface="Consolas"/>
              </a:rPr>
              <a:t>alter</a:t>
            </a:r>
            <a:r>
              <a:rPr b="0" i="0" lang="en-US" sz="2000" u="none" cap="none" strike="noStrike">
                <a:solidFill>
                  <a:srgbClr val="000000"/>
                </a:solidFill>
                <a:latin typeface="Consolas"/>
                <a:ea typeface="Consolas"/>
                <a:cs typeface="Consolas"/>
                <a:sym typeface="Consolas"/>
              </a:rPr>
              <a:t> </a:t>
            </a:r>
            <a:r>
              <a:rPr b="0" i="0" lang="en-US" sz="2000" u="none" cap="none" strike="noStrike">
                <a:solidFill>
                  <a:srgbClr val="0000FF"/>
                </a:solidFill>
                <a:latin typeface="Consolas"/>
                <a:ea typeface="Consolas"/>
                <a:cs typeface="Consolas"/>
                <a:sym typeface="Consolas"/>
              </a:rPr>
              <a:t>table</a:t>
            </a:r>
            <a:r>
              <a:rPr b="0" i="0" lang="en-US" sz="2000" u="none" cap="none" strike="noStrike">
                <a:solidFill>
                  <a:srgbClr val="000000"/>
                </a:solidFill>
                <a:latin typeface="Consolas"/>
                <a:ea typeface="Consolas"/>
                <a:cs typeface="Consolas"/>
                <a:sym typeface="Consolas"/>
              </a:rPr>
              <a:t> tb_livro</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FF"/>
              </a:buClr>
              <a:buSzPts val="2000"/>
              <a:buFont typeface="Consolas"/>
              <a:buNone/>
            </a:pPr>
            <a:r>
              <a:rPr b="0" i="0" lang="en-US" sz="2000" u="none" cap="none" strike="noStrike">
                <a:solidFill>
                  <a:srgbClr val="0000FF"/>
                </a:solidFill>
                <a:latin typeface="Consolas"/>
                <a:ea typeface="Consolas"/>
                <a:cs typeface="Consolas"/>
                <a:sym typeface="Consolas"/>
              </a:rPr>
              <a:t>alter</a:t>
            </a:r>
            <a:r>
              <a:rPr b="0" i="0" lang="en-US" sz="2000" u="none" cap="none" strike="noStrike">
                <a:solidFill>
                  <a:srgbClr val="000000"/>
                </a:solidFill>
                <a:latin typeface="Consolas"/>
                <a:ea typeface="Consolas"/>
                <a:cs typeface="Consolas"/>
                <a:sym typeface="Consolas"/>
              </a:rPr>
              <a:t> </a:t>
            </a:r>
            <a:r>
              <a:rPr b="0" i="0" lang="en-US" sz="2000" u="none" cap="none" strike="noStrike">
                <a:solidFill>
                  <a:srgbClr val="0000FF"/>
                </a:solidFill>
                <a:latin typeface="Consolas"/>
                <a:ea typeface="Consolas"/>
                <a:cs typeface="Consolas"/>
                <a:sym typeface="Consolas"/>
              </a:rPr>
              <a:t>column</a:t>
            </a:r>
            <a:r>
              <a:rPr b="0" i="0" lang="en-US" sz="2000" u="none" cap="none" strike="noStrike">
                <a:solidFill>
                  <a:srgbClr val="000000"/>
                </a:solidFill>
                <a:latin typeface="Consolas"/>
                <a:ea typeface="Consolas"/>
                <a:cs typeface="Consolas"/>
                <a:sym typeface="Consolas"/>
              </a:rPr>
              <a:t> nota </a:t>
            </a:r>
            <a:r>
              <a:rPr b="0" i="0" lang="en-US" sz="2000" u="none" cap="none" strike="noStrike">
                <a:solidFill>
                  <a:srgbClr val="0000FF"/>
                </a:solidFill>
                <a:latin typeface="Consolas"/>
                <a:ea typeface="Consolas"/>
                <a:cs typeface="Consolas"/>
                <a:sym typeface="Consolas"/>
              </a:rPr>
              <a:t>char</a:t>
            </a:r>
            <a:r>
              <a:rPr b="0" i="0" lang="en-US" sz="2000" u="none" cap="none" strike="noStrike">
                <a:solidFill>
                  <a:srgbClr val="808080"/>
                </a:solidFill>
                <a:latin typeface="Consolas"/>
                <a:ea typeface="Consolas"/>
                <a:cs typeface="Consolas"/>
                <a:sym typeface="Consolas"/>
              </a:rPr>
              <a:t>(</a:t>
            </a:r>
            <a:r>
              <a:rPr b="0" i="0" lang="en-US" sz="2000" u="none" cap="none" strike="noStrike">
                <a:solidFill>
                  <a:srgbClr val="000000"/>
                </a:solidFill>
                <a:latin typeface="Consolas"/>
                <a:ea typeface="Consolas"/>
                <a:cs typeface="Consolas"/>
                <a:sym typeface="Consolas"/>
              </a:rPr>
              <a:t>50</a:t>
            </a:r>
            <a:r>
              <a:rPr b="0" i="0" lang="en-US" sz="2000" u="none" cap="none" strike="noStrike">
                <a:solidFill>
                  <a:srgbClr val="808080"/>
                </a:solidFill>
                <a:latin typeface="Consolas"/>
                <a:ea typeface="Consolas"/>
                <a:cs typeface="Consolas"/>
                <a:sym typeface="Consolas"/>
              </a:rPr>
              <a:t>)</a:t>
            </a:r>
            <a:endParaRPr b="0" i="0" sz="1400" u="none" cap="none" strike="noStrike">
              <a:solidFill>
                <a:srgbClr val="000000"/>
              </a:solidFill>
              <a:latin typeface="Arial"/>
              <a:ea typeface="Arial"/>
              <a:cs typeface="Arial"/>
              <a:sym typeface="Arial"/>
            </a:endParaRPr>
          </a:p>
        </p:txBody>
      </p:sp>
      <p:pic>
        <p:nvPicPr>
          <p:cNvPr id="1213" name="Google Shape;1213;p141"/>
          <p:cNvPicPr preferRelativeResize="0"/>
          <p:nvPr/>
        </p:nvPicPr>
        <p:blipFill rotWithShape="1">
          <a:blip r:embed="rId4">
            <a:alphaModFix/>
          </a:blip>
          <a:srcRect b="0" l="0" r="0" t="0"/>
          <a:stretch/>
        </p:blipFill>
        <p:spPr>
          <a:xfrm>
            <a:off x="5470525" y="4716462"/>
            <a:ext cx="2162175" cy="1438275"/>
          </a:xfrm>
          <a:prstGeom prst="rect">
            <a:avLst/>
          </a:prstGeom>
          <a:noFill/>
          <a:ln>
            <a:noFill/>
          </a:ln>
        </p:spPr>
      </p:pic>
      <p:sp>
        <p:nvSpPr>
          <p:cNvPr id="1214" name="Google Shape;1214;p141"/>
          <p:cNvSpPr/>
          <p:nvPr/>
        </p:nvSpPr>
        <p:spPr>
          <a:xfrm>
            <a:off x="6300787" y="3500437"/>
            <a:ext cx="503237" cy="754062"/>
          </a:xfrm>
          <a:prstGeom prst="downArrow">
            <a:avLst>
              <a:gd fmla="val 14392" name="adj1"/>
              <a:gd fmla="val 50000" name="adj2"/>
            </a:avLst>
          </a:prstGeom>
          <a:solidFill>
            <a:schemeClr val="accent1"/>
          </a:solidFill>
          <a:ln cap="flat" cmpd="sng" w="25400">
            <a:solidFill>
              <a:srgbClr val="6F6F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Arial"/>
              <a:ea typeface="Arial"/>
              <a:cs typeface="Arial"/>
              <a:sym typeface="Arial"/>
            </a:endParaRPr>
          </a:p>
        </p:txBody>
      </p:sp>
      <p:pic>
        <p:nvPicPr>
          <p:cNvPr id="1215" name="Google Shape;1215;p141"/>
          <p:cNvPicPr preferRelativeResize="0"/>
          <p:nvPr/>
        </p:nvPicPr>
        <p:blipFill rotWithShape="1">
          <a:blip r:embed="rId5">
            <a:alphaModFix/>
          </a:blip>
          <a:srcRect b="0" l="0" r="0" t="0"/>
          <a:stretch/>
        </p:blipFill>
        <p:spPr>
          <a:xfrm>
            <a:off x="5405437" y="1889125"/>
            <a:ext cx="2219325" cy="1381125"/>
          </a:xfrm>
          <a:prstGeom prst="rect">
            <a:avLst/>
          </a:prstGeom>
          <a:noFill/>
          <a:ln>
            <a:noFill/>
          </a:ln>
        </p:spPr>
      </p:pic>
      <p:sp>
        <p:nvSpPr>
          <p:cNvPr id="1216" name="Google Shape;1216;p141"/>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Black"/>
              <a:buNone/>
            </a:pPr>
            <a:fld id="{00000000-1234-1234-1234-123412341234}" type="slidenum">
              <a:rPr b="0" i="0" lang="en-US" sz="1200" u="none" cap="none" strike="noStrike">
                <a:solidFill>
                  <a:srgbClr val="000000"/>
                </a:solidFill>
                <a:latin typeface="Arial Black"/>
                <a:ea typeface="Arial Black"/>
                <a:cs typeface="Arial Black"/>
                <a:sym typeface="Arial Black"/>
              </a:rPr>
              <a:t>‹#›</a:t>
            </a:fld>
            <a:endParaRPr b="0" i="0" sz="1400" u="none" cap="none" strike="noStrike">
              <a:solidFill>
                <a:srgbClr val="000000"/>
              </a:solidFill>
              <a:latin typeface="Arial"/>
              <a:ea typeface="Arial"/>
              <a:cs typeface="Arial"/>
              <a:sym typeface="Arial"/>
            </a:endParaRPr>
          </a:p>
        </p:txBody>
      </p:sp>
      <p:sp>
        <p:nvSpPr>
          <p:cNvPr id="1217" name="Google Shape;1217;p141"/>
          <p:cNvSpPr txBox="1"/>
          <p:nvPr>
            <p:ph idx="11" type="ftr"/>
          </p:nvPr>
        </p:nvSpPr>
        <p:spPr>
          <a:xfrm>
            <a:off x="2590801" y="6267937"/>
            <a:ext cx="2895600" cy="4572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SzPts val="1400"/>
              <a:buNone/>
            </a:pPr>
            <a:r>
              <a:rPr lang="en-US"/>
              <a:t>Aula 05 - SGBD - SQL</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1" name="Shape 1221"/>
        <p:cNvGrpSpPr/>
        <p:nvPr/>
      </p:nvGrpSpPr>
      <p:grpSpPr>
        <a:xfrm>
          <a:off x="0" y="0"/>
          <a:ext cx="0" cy="0"/>
          <a:chOff x="0" y="0"/>
          <a:chExt cx="0" cy="0"/>
        </a:xfrm>
      </p:grpSpPr>
      <p:sp>
        <p:nvSpPr>
          <p:cNvPr id="1222" name="Google Shape;1222;p142"/>
          <p:cNvSpPr txBox="1"/>
          <p:nvPr>
            <p:ph idx="4294967295" type="ctrTitle"/>
          </p:nvPr>
        </p:nvSpPr>
        <p:spPr>
          <a:xfrm>
            <a:off x="0" y="836612"/>
            <a:ext cx="9144000" cy="37465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800"/>
              <a:buFont typeface="Arial"/>
              <a:buNone/>
            </a:pPr>
            <a:r>
              <a:rPr b="1" i="0" lang="en-US" sz="2800" u="none" cap="none" strike="noStrike">
                <a:solidFill>
                  <a:schemeClr val="dk1"/>
                </a:solidFill>
                <a:latin typeface="Arial"/>
                <a:ea typeface="Arial"/>
                <a:cs typeface="Arial"/>
                <a:sym typeface="Arial"/>
              </a:rPr>
              <a:t>Linguagem de definição dos dados (DDL)</a:t>
            </a:r>
            <a:r>
              <a:rPr b="0" i="0" lang="en-US" sz="2800" u="none" cap="none" strike="noStrike">
                <a:solidFill>
                  <a:schemeClr val="dk1"/>
                </a:solidFill>
                <a:latin typeface="Arial"/>
                <a:ea typeface="Arial"/>
                <a:cs typeface="Arial"/>
                <a:sym typeface="Arial"/>
              </a:rPr>
              <a:t> </a:t>
            </a:r>
            <a:br>
              <a:rPr b="0" i="0" lang="en-US" sz="2800" u="none" cap="none" strike="noStrike">
                <a:solidFill>
                  <a:schemeClr val="dk1"/>
                </a:solidFill>
                <a:latin typeface="Arial"/>
                <a:ea typeface="Arial"/>
                <a:cs typeface="Arial"/>
                <a:sym typeface="Arial"/>
              </a:rPr>
            </a:br>
            <a:r>
              <a:rPr b="0" i="0" lang="en-US" sz="2800" u="none" cap="none" strike="noStrike">
                <a:solidFill>
                  <a:schemeClr val="dk1"/>
                </a:solidFill>
                <a:latin typeface="Arial"/>
                <a:ea typeface="Arial"/>
                <a:cs typeface="Arial"/>
                <a:sym typeface="Arial"/>
              </a:rPr>
              <a:t>Excluir um campo</a:t>
            </a:r>
            <a:endParaRPr b="0" i="0" sz="4400" u="none" cap="none" strike="noStrike">
              <a:solidFill>
                <a:schemeClr val="dk1"/>
              </a:solidFill>
              <a:latin typeface="Arial"/>
              <a:ea typeface="Arial"/>
              <a:cs typeface="Arial"/>
              <a:sym typeface="Arial"/>
            </a:endParaRPr>
          </a:p>
        </p:txBody>
      </p:sp>
      <p:pic>
        <p:nvPicPr>
          <p:cNvPr id="1223" name="Google Shape;1223;p142"/>
          <p:cNvPicPr preferRelativeResize="0"/>
          <p:nvPr/>
        </p:nvPicPr>
        <p:blipFill rotWithShape="1">
          <a:blip r:embed="rId3">
            <a:alphaModFix/>
          </a:blip>
          <a:srcRect b="0" l="0" r="0" t="0"/>
          <a:stretch/>
        </p:blipFill>
        <p:spPr>
          <a:xfrm>
            <a:off x="7380287" y="692150"/>
            <a:ext cx="1439862" cy="495300"/>
          </a:xfrm>
          <a:prstGeom prst="rect">
            <a:avLst/>
          </a:prstGeom>
          <a:noFill/>
          <a:ln>
            <a:noFill/>
          </a:ln>
        </p:spPr>
      </p:pic>
      <p:pic>
        <p:nvPicPr>
          <p:cNvPr id="1224" name="Google Shape;1224;p142"/>
          <p:cNvPicPr preferRelativeResize="0"/>
          <p:nvPr/>
        </p:nvPicPr>
        <p:blipFill rotWithShape="1">
          <a:blip r:embed="rId4">
            <a:alphaModFix/>
          </a:blip>
          <a:srcRect b="0" l="0" r="0" t="0"/>
          <a:stretch/>
        </p:blipFill>
        <p:spPr>
          <a:xfrm>
            <a:off x="4981575" y="4365625"/>
            <a:ext cx="2143125" cy="1228725"/>
          </a:xfrm>
          <a:prstGeom prst="rect">
            <a:avLst/>
          </a:prstGeom>
          <a:noFill/>
          <a:ln>
            <a:noFill/>
          </a:ln>
        </p:spPr>
      </p:pic>
      <p:pic>
        <p:nvPicPr>
          <p:cNvPr id="1225" name="Google Shape;1225;p142"/>
          <p:cNvPicPr preferRelativeResize="0"/>
          <p:nvPr/>
        </p:nvPicPr>
        <p:blipFill rotWithShape="1">
          <a:blip r:embed="rId5">
            <a:alphaModFix/>
          </a:blip>
          <a:srcRect b="0" l="0" r="0" t="0"/>
          <a:stretch/>
        </p:blipFill>
        <p:spPr>
          <a:xfrm>
            <a:off x="4776787" y="1450975"/>
            <a:ext cx="2162175" cy="1438275"/>
          </a:xfrm>
          <a:prstGeom prst="rect">
            <a:avLst/>
          </a:prstGeom>
          <a:noFill/>
          <a:ln>
            <a:noFill/>
          </a:ln>
        </p:spPr>
      </p:pic>
      <p:sp>
        <p:nvSpPr>
          <p:cNvPr id="1226" name="Google Shape;1226;p142"/>
          <p:cNvSpPr/>
          <p:nvPr/>
        </p:nvSpPr>
        <p:spPr>
          <a:xfrm>
            <a:off x="5651500" y="3068637"/>
            <a:ext cx="504825" cy="792162"/>
          </a:xfrm>
          <a:prstGeom prst="downArrow">
            <a:avLst>
              <a:gd fmla="val 14717" name="adj1"/>
              <a:gd fmla="val 50000" name="adj2"/>
            </a:avLst>
          </a:prstGeom>
          <a:solidFill>
            <a:schemeClr val="accent1"/>
          </a:solidFill>
          <a:ln cap="flat" cmpd="sng" w="25400">
            <a:solidFill>
              <a:srgbClr val="6F6F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Arial"/>
              <a:ea typeface="Arial"/>
              <a:cs typeface="Arial"/>
              <a:sym typeface="Arial"/>
            </a:endParaRPr>
          </a:p>
        </p:txBody>
      </p:sp>
      <p:sp>
        <p:nvSpPr>
          <p:cNvPr id="1227" name="Google Shape;1227;p142"/>
          <p:cNvSpPr txBox="1"/>
          <p:nvPr/>
        </p:nvSpPr>
        <p:spPr>
          <a:xfrm>
            <a:off x="409575" y="2381250"/>
            <a:ext cx="4572000" cy="70802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FF"/>
              </a:buClr>
              <a:buSzPts val="2000"/>
              <a:buFont typeface="Consolas"/>
              <a:buNone/>
            </a:pPr>
            <a:r>
              <a:rPr b="0" i="0" lang="en-US" sz="2000" u="none" cap="none" strike="noStrike">
                <a:solidFill>
                  <a:srgbClr val="0000FF"/>
                </a:solidFill>
                <a:latin typeface="Consolas"/>
                <a:ea typeface="Consolas"/>
                <a:cs typeface="Consolas"/>
                <a:sym typeface="Consolas"/>
              </a:rPr>
              <a:t>alter</a:t>
            </a:r>
            <a:r>
              <a:rPr b="0" i="0" lang="en-US" sz="2000" u="none" cap="none" strike="noStrike">
                <a:solidFill>
                  <a:srgbClr val="000000"/>
                </a:solidFill>
                <a:latin typeface="Consolas"/>
                <a:ea typeface="Consolas"/>
                <a:cs typeface="Consolas"/>
                <a:sym typeface="Consolas"/>
              </a:rPr>
              <a:t> </a:t>
            </a:r>
            <a:r>
              <a:rPr b="0" i="0" lang="en-US" sz="2000" u="none" cap="none" strike="noStrike">
                <a:solidFill>
                  <a:srgbClr val="0000FF"/>
                </a:solidFill>
                <a:latin typeface="Consolas"/>
                <a:ea typeface="Consolas"/>
                <a:cs typeface="Consolas"/>
                <a:sym typeface="Consolas"/>
              </a:rPr>
              <a:t>table</a:t>
            </a:r>
            <a:r>
              <a:rPr b="0" i="0" lang="en-US" sz="2000" u="none" cap="none" strike="noStrike">
                <a:solidFill>
                  <a:srgbClr val="000000"/>
                </a:solidFill>
                <a:latin typeface="Consolas"/>
                <a:ea typeface="Consolas"/>
                <a:cs typeface="Consolas"/>
                <a:sym typeface="Consolas"/>
              </a:rPr>
              <a:t> tb_livro</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FF"/>
              </a:buClr>
              <a:buSzPts val="2000"/>
              <a:buFont typeface="Consolas"/>
              <a:buNone/>
            </a:pPr>
            <a:r>
              <a:rPr b="0" i="0" lang="en-US" sz="2000" u="none" cap="none" strike="noStrike">
                <a:solidFill>
                  <a:srgbClr val="0000FF"/>
                </a:solidFill>
                <a:latin typeface="Consolas"/>
                <a:ea typeface="Consolas"/>
                <a:cs typeface="Consolas"/>
                <a:sym typeface="Consolas"/>
              </a:rPr>
              <a:t>drop</a:t>
            </a:r>
            <a:r>
              <a:rPr b="0" i="0" lang="en-US" sz="2000" u="none" cap="none" strike="noStrike">
                <a:solidFill>
                  <a:srgbClr val="000000"/>
                </a:solidFill>
                <a:latin typeface="Consolas"/>
                <a:ea typeface="Consolas"/>
                <a:cs typeface="Consolas"/>
                <a:sym typeface="Consolas"/>
              </a:rPr>
              <a:t> </a:t>
            </a:r>
            <a:r>
              <a:rPr b="0" i="0" lang="en-US" sz="2000" u="none" cap="none" strike="noStrike">
                <a:solidFill>
                  <a:srgbClr val="0000FF"/>
                </a:solidFill>
                <a:latin typeface="Consolas"/>
                <a:ea typeface="Consolas"/>
                <a:cs typeface="Consolas"/>
                <a:sym typeface="Consolas"/>
              </a:rPr>
              <a:t>column</a:t>
            </a:r>
            <a:r>
              <a:rPr b="0" i="0" lang="en-US" sz="2000" u="none" cap="none" strike="noStrike">
                <a:solidFill>
                  <a:srgbClr val="000000"/>
                </a:solidFill>
                <a:latin typeface="Consolas"/>
                <a:ea typeface="Consolas"/>
                <a:cs typeface="Consolas"/>
                <a:sym typeface="Consolas"/>
              </a:rPr>
              <a:t> nota</a:t>
            </a:r>
            <a:endParaRPr b="0" i="0" sz="1400" u="none" cap="none" strike="noStrike">
              <a:solidFill>
                <a:srgbClr val="000000"/>
              </a:solidFill>
              <a:latin typeface="Arial"/>
              <a:ea typeface="Arial"/>
              <a:cs typeface="Arial"/>
              <a:sym typeface="Arial"/>
            </a:endParaRPr>
          </a:p>
        </p:txBody>
      </p:sp>
      <p:sp>
        <p:nvSpPr>
          <p:cNvPr id="1228" name="Google Shape;1228;p142"/>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Black"/>
              <a:buNone/>
            </a:pPr>
            <a:fld id="{00000000-1234-1234-1234-123412341234}" type="slidenum">
              <a:rPr b="0" i="0" lang="en-US" sz="1200" u="none" cap="none" strike="noStrike">
                <a:solidFill>
                  <a:srgbClr val="000000"/>
                </a:solidFill>
                <a:latin typeface="Arial Black"/>
                <a:ea typeface="Arial Black"/>
                <a:cs typeface="Arial Black"/>
                <a:sym typeface="Arial Black"/>
              </a:rPr>
              <a:t>‹#›</a:t>
            </a:fld>
            <a:endParaRPr b="0" i="0" sz="1400" u="none" cap="none" strike="noStrike">
              <a:solidFill>
                <a:srgbClr val="000000"/>
              </a:solidFill>
              <a:latin typeface="Arial"/>
              <a:ea typeface="Arial"/>
              <a:cs typeface="Arial"/>
              <a:sym typeface="Arial"/>
            </a:endParaRPr>
          </a:p>
        </p:txBody>
      </p:sp>
      <p:sp>
        <p:nvSpPr>
          <p:cNvPr id="1229" name="Google Shape;1229;p142"/>
          <p:cNvSpPr txBox="1"/>
          <p:nvPr>
            <p:ph idx="11" type="ftr"/>
          </p:nvPr>
        </p:nvSpPr>
        <p:spPr>
          <a:xfrm>
            <a:off x="1576754" y="5877951"/>
            <a:ext cx="2895600" cy="4572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SzPts val="1400"/>
              <a:buNone/>
            </a:pPr>
            <a:r>
              <a:rPr lang="en-US"/>
              <a:t>Aula 05 - SGBD - SQL</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3" name="Shape 1233"/>
        <p:cNvGrpSpPr/>
        <p:nvPr/>
      </p:nvGrpSpPr>
      <p:grpSpPr>
        <a:xfrm>
          <a:off x="0" y="0"/>
          <a:ext cx="0" cy="0"/>
          <a:chOff x="0" y="0"/>
          <a:chExt cx="0" cy="0"/>
        </a:xfrm>
      </p:grpSpPr>
      <p:sp>
        <p:nvSpPr>
          <p:cNvPr id="1234" name="Google Shape;1234;p143"/>
          <p:cNvSpPr txBox="1"/>
          <p:nvPr>
            <p:ph idx="4294967295" type="ctrTitle"/>
          </p:nvPr>
        </p:nvSpPr>
        <p:spPr>
          <a:xfrm>
            <a:off x="0" y="836612"/>
            <a:ext cx="9144000" cy="37465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800"/>
              <a:buFont typeface="Arial"/>
              <a:buNone/>
            </a:pPr>
            <a:r>
              <a:rPr b="1" i="0" lang="en-US" sz="2800" u="none" cap="none" strike="noStrike">
                <a:solidFill>
                  <a:schemeClr val="dk1"/>
                </a:solidFill>
                <a:latin typeface="Arial"/>
                <a:ea typeface="Arial"/>
                <a:cs typeface="Arial"/>
                <a:sym typeface="Arial"/>
              </a:rPr>
              <a:t>Linguagem de definição dos dados (DDL)</a:t>
            </a:r>
            <a:r>
              <a:rPr b="0" i="0" lang="en-US" sz="2800" u="none" cap="none" strike="noStrike">
                <a:solidFill>
                  <a:schemeClr val="dk1"/>
                </a:solidFill>
                <a:latin typeface="Arial"/>
                <a:ea typeface="Arial"/>
                <a:cs typeface="Arial"/>
                <a:sym typeface="Arial"/>
              </a:rPr>
              <a:t> </a:t>
            </a:r>
            <a:br>
              <a:rPr b="0" i="0" lang="en-US" sz="2800" u="none" cap="none" strike="noStrike">
                <a:solidFill>
                  <a:schemeClr val="dk1"/>
                </a:solidFill>
                <a:latin typeface="Arial"/>
                <a:ea typeface="Arial"/>
                <a:cs typeface="Arial"/>
                <a:sym typeface="Arial"/>
              </a:rPr>
            </a:br>
            <a:r>
              <a:rPr b="0" i="0" lang="en-US" sz="2800" u="none" cap="none" strike="noStrike">
                <a:solidFill>
                  <a:schemeClr val="dk1"/>
                </a:solidFill>
                <a:latin typeface="Arial"/>
                <a:ea typeface="Arial"/>
                <a:cs typeface="Arial"/>
                <a:sym typeface="Arial"/>
              </a:rPr>
              <a:t>Adicionar um campo</a:t>
            </a:r>
            <a:endParaRPr b="0" i="0" sz="4400" u="none" cap="none" strike="noStrike">
              <a:solidFill>
                <a:schemeClr val="dk1"/>
              </a:solidFill>
              <a:latin typeface="Arial"/>
              <a:ea typeface="Arial"/>
              <a:cs typeface="Arial"/>
              <a:sym typeface="Arial"/>
            </a:endParaRPr>
          </a:p>
        </p:txBody>
      </p:sp>
      <p:pic>
        <p:nvPicPr>
          <p:cNvPr id="1235" name="Google Shape;1235;p143"/>
          <p:cNvPicPr preferRelativeResize="0"/>
          <p:nvPr/>
        </p:nvPicPr>
        <p:blipFill rotWithShape="1">
          <a:blip r:embed="rId3">
            <a:alphaModFix/>
          </a:blip>
          <a:srcRect b="0" l="0" r="0" t="0"/>
          <a:stretch/>
        </p:blipFill>
        <p:spPr>
          <a:xfrm>
            <a:off x="7380287" y="692150"/>
            <a:ext cx="1439862" cy="495300"/>
          </a:xfrm>
          <a:prstGeom prst="rect">
            <a:avLst/>
          </a:prstGeom>
          <a:noFill/>
          <a:ln>
            <a:noFill/>
          </a:ln>
        </p:spPr>
      </p:pic>
      <p:sp>
        <p:nvSpPr>
          <p:cNvPr id="1236" name="Google Shape;1236;p143"/>
          <p:cNvSpPr txBox="1"/>
          <p:nvPr/>
        </p:nvSpPr>
        <p:spPr>
          <a:xfrm>
            <a:off x="179387" y="2857500"/>
            <a:ext cx="4572000" cy="70802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FF"/>
              </a:buClr>
              <a:buSzPts val="2000"/>
              <a:buFont typeface="Consolas"/>
              <a:buNone/>
            </a:pPr>
            <a:r>
              <a:rPr b="0" i="0" lang="en-US" sz="2000" u="none" cap="none" strike="noStrike">
                <a:solidFill>
                  <a:srgbClr val="0000FF"/>
                </a:solidFill>
                <a:latin typeface="Consolas"/>
                <a:ea typeface="Consolas"/>
                <a:cs typeface="Consolas"/>
                <a:sym typeface="Consolas"/>
              </a:rPr>
              <a:t>alter</a:t>
            </a:r>
            <a:r>
              <a:rPr b="0" i="0" lang="en-US" sz="2000" u="none" cap="none" strike="noStrike">
                <a:solidFill>
                  <a:srgbClr val="000000"/>
                </a:solidFill>
                <a:latin typeface="Consolas"/>
                <a:ea typeface="Consolas"/>
                <a:cs typeface="Consolas"/>
                <a:sym typeface="Consolas"/>
              </a:rPr>
              <a:t> </a:t>
            </a:r>
            <a:r>
              <a:rPr b="0" i="0" lang="en-US" sz="2000" u="none" cap="none" strike="noStrike">
                <a:solidFill>
                  <a:srgbClr val="0000FF"/>
                </a:solidFill>
                <a:latin typeface="Consolas"/>
                <a:ea typeface="Consolas"/>
                <a:cs typeface="Consolas"/>
                <a:sym typeface="Consolas"/>
              </a:rPr>
              <a:t>table</a:t>
            </a:r>
            <a:r>
              <a:rPr b="0" i="0" lang="en-US" sz="2000" u="none" cap="none" strike="noStrike">
                <a:solidFill>
                  <a:srgbClr val="000000"/>
                </a:solidFill>
                <a:latin typeface="Consolas"/>
                <a:ea typeface="Consolas"/>
                <a:cs typeface="Consolas"/>
                <a:sym typeface="Consolas"/>
              </a:rPr>
              <a:t> tb_livro</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FF"/>
              </a:buClr>
              <a:buSzPts val="2000"/>
              <a:buFont typeface="Consolas"/>
              <a:buNone/>
            </a:pPr>
            <a:r>
              <a:rPr b="0" i="0" lang="en-US" sz="2000" u="none" cap="none" strike="noStrike">
                <a:solidFill>
                  <a:srgbClr val="0000FF"/>
                </a:solidFill>
                <a:latin typeface="Consolas"/>
                <a:ea typeface="Consolas"/>
                <a:cs typeface="Consolas"/>
                <a:sym typeface="Consolas"/>
              </a:rPr>
              <a:t>add</a:t>
            </a:r>
            <a:r>
              <a:rPr b="0" i="0" lang="en-US" sz="2000" u="none" cap="none" strike="noStrike">
                <a:solidFill>
                  <a:srgbClr val="000000"/>
                </a:solidFill>
                <a:latin typeface="Consolas"/>
                <a:ea typeface="Consolas"/>
                <a:cs typeface="Consolas"/>
                <a:sym typeface="Consolas"/>
              </a:rPr>
              <a:t> dt_livro </a:t>
            </a:r>
            <a:r>
              <a:rPr b="0" i="0" lang="en-US" sz="2000" u="none" cap="none" strike="noStrike">
                <a:solidFill>
                  <a:srgbClr val="0000FF"/>
                </a:solidFill>
                <a:latin typeface="Consolas"/>
                <a:ea typeface="Consolas"/>
                <a:cs typeface="Consolas"/>
                <a:sym typeface="Consolas"/>
              </a:rPr>
              <a:t>char</a:t>
            </a:r>
            <a:r>
              <a:rPr b="0" i="0" lang="en-US" sz="2000" u="none" cap="none" strike="noStrike">
                <a:solidFill>
                  <a:srgbClr val="808080"/>
                </a:solidFill>
                <a:latin typeface="Consolas"/>
                <a:ea typeface="Consolas"/>
                <a:cs typeface="Consolas"/>
                <a:sym typeface="Consolas"/>
              </a:rPr>
              <a:t>(</a:t>
            </a:r>
            <a:r>
              <a:rPr b="0" i="0" lang="en-US" sz="2000" u="none" cap="none" strike="noStrike">
                <a:solidFill>
                  <a:srgbClr val="000000"/>
                </a:solidFill>
                <a:latin typeface="Consolas"/>
                <a:ea typeface="Consolas"/>
                <a:cs typeface="Consolas"/>
                <a:sym typeface="Consolas"/>
              </a:rPr>
              <a:t>20</a:t>
            </a:r>
            <a:r>
              <a:rPr b="0" i="0" lang="en-US" sz="2000" u="none" cap="none" strike="noStrike">
                <a:solidFill>
                  <a:srgbClr val="808080"/>
                </a:solidFill>
                <a:latin typeface="Consolas"/>
                <a:ea typeface="Consolas"/>
                <a:cs typeface="Consolas"/>
                <a:sym typeface="Consolas"/>
              </a:rPr>
              <a:t>)</a:t>
            </a:r>
            <a:r>
              <a:rPr b="0" i="0" lang="en-US" sz="2000" u="none" cap="none" strike="noStrike">
                <a:solidFill>
                  <a:srgbClr val="000000"/>
                </a:solidFill>
                <a:latin typeface="Consolas"/>
                <a:ea typeface="Consolas"/>
                <a:cs typeface="Consolas"/>
                <a:sym typeface="Consolas"/>
              </a:rPr>
              <a:t>  </a:t>
            </a:r>
            <a:endParaRPr b="0" i="0" sz="1400" u="none" cap="none" strike="noStrike">
              <a:solidFill>
                <a:srgbClr val="000000"/>
              </a:solidFill>
              <a:latin typeface="Arial"/>
              <a:ea typeface="Arial"/>
              <a:cs typeface="Arial"/>
              <a:sym typeface="Arial"/>
            </a:endParaRPr>
          </a:p>
        </p:txBody>
      </p:sp>
      <p:pic>
        <p:nvPicPr>
          <p:cNvPr id="1237" name="Google Shape;1237;p143"/>
          <p:cNvPicPr preferRelativeResize="0"/>
          <p:nvPr/>
        </p:nvPicPr>
        <p:blipFill rotWithShape="1">
          <a:blip r:embed="rId4">
            <a:alphaModFix/>
          </a:blip>
          <a:srcRect b="0" l="0" r="0" t="0"/>
          <a:stretch/>
        </p:blipFill>
        <p:spPr>
          <a:xfrm>
            <a:off x="5076825" y="1420812"/>
            <a:ext cx="2143125" cy="1228725"/>
          </a:xfrm>
          <a:prstGeom prst="rect">
            <a:avLst/>
          </a:prstGeom>
          <a:noFill/>
          <a:ln>
            <a:noFill/>
          </a:ln>
        </p:spPr>
      </p:pic>
      <p:pic>
        <p:nvPicPr>
          <p:cNvPr id="1238" name="Google Shape;1238;p143"/>
          <p:cNvPicPr preferRelativeResize="0"/>
          <p:nvPr/>
        </p:nvPicPr>
        <p:blipFill rotWithShape="1">
          <a:blip r:embed="rId5">
            <a:alphaModFix/>
          </a:blip>
          <a:srcRect b="0" l="0" r="0" t="0"/>
          <a:stretch/>
        </p:blipFill>
        <p:spPr>
          <a:xfrm>
            <a:off x="5133975" y="3970337"/>
            <a:ext cx="2028825" cy="1362075"/>
          </a:xfrm>
          <a:prstGeom prst="rect">
            <a:avLst/>
          </a:prstGeom>
          <a:noFill/>
          <a:ln>
            <a:noFill/>
          </a:ln>
        </p:spPr>
      </p:pic>
      <p:sp>
        <p:nvSpPr>
          <p:cNvPr id="1239" name="Google Shape;1239;p143"/>
          <p:cNvSpPr/>
          <p:nvPr/>
        </p:nvSpPr>
        <p:spPr>
          <a:xfrm>
            <a:off x="5867400" y="2857500"/>
            <a:ext cx="433387" cy="909637"/>
          </a:xfrm>
          <a:prstGeom prst="downArrow">
            <a:avLst>
              <a:gd fmla="val 16454" name="adj1"/>
              <a:gd fmla="val 50000" name="adj2"/>
            </a:avLst>
          </a:prstGeom>
          <a:solidFill>
            <a:schemeClr val="accent1"/>
          </a:solidFill>
          <a:ln cap="flat" cmpd="sng" w="25400">
            <a:solidFill>
              <a:srgbClr val="6F6F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Arial"/>
              <a:ea typeface="Arial"/>
              <a:cs typeface="Arial"/>
              <a:sym typeface="Arial"/>
            </a:endParaRPr>
          </a:p>
        </p:txBody>
      </p:sp>
      <p:sp>
        <p:nvSpPr>
          <p:cNvPr id="1240" name="Google Shape;1240;p143"/>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Black"/>
              <a:buNone/>
            </a:pPr>
            <a:fld id="{00000000-1234-1234-1234-123412341234}" type="slidenum">
              <a:rPr b="0" i="0" lang="en-US" sz="1200" u="none" cap="none" strike="noStrike">
                <a:solidFill>
                  <a:srgbClr val="000000"/>
                </a:solidFill>
                <a:latin typeface="Arial Black"/>
                <a:ea typeface="Arial Black"/>
                <a:cs typeface="Arial Black"/>
                <a:sym typeface="Arial Black"/>
              </a:rPr>
              <a:t>‹#›</a:t>
            </a:fld>
            <a:endParaRPr b="0" i="0" sz="1400" u="none" cap="none" strike="noStrike">
              <a:solidFill>
                <a:srgbClr val="000000"/>
              </a:solidFill>
              <a:latin typeface="Arial"/>
              <a:ea typeface="Arial"/>
              <a:cs typeface="Arial"/>
              <a:sym typeface="Arial"/>
            </a:endParaRPr>
          </a:p>
        </p:txBody>
      </p:sp>
      <p:sp>
        <p:nvSpPr>
          <p:cNvPr id="1241" name="Google Shape;1241;p143"/>
          <p:cNvSpPr txBox="1"/>
          <p:nvPr>
            <p:ph idx="11" type="ftr"/>
          </p:nvPr>
        </p:nvSpPr>
        <p:spPr>
          <a:xfrm>
            <a:off x="1409700" y="5821680"/>
            <a:ext cx="2895600" cy="4572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SzPts val="1400"/>
              <a:buNone/>
            </a:pPr>
            <a:r>
              <a:rPr lang="en-US"/>
              <a:t>Aula 05 - SGBD - SQL</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5" name="Shape 1245"/>
        <p:cNvGrpSpPr/>
        <p:nvPr/>
      </p:nvGrpSpPr>
      <p:grpSpPr>
        <a:xfrm>
          <a:off x="0" y="0"/>
          <a:ext cx="0" cy="0"/>
          <a:chOff x="0" y="0"/>
          <a:chExt cx="0" cy="0"/>
        </a:xfrm>
      </p:grpSpPr>
      <p:sp>
        <p:nvSpPr>
          <p:cNvPr id="1246" name="Google Shape;1246;p144"/>
          <p:cNvSpPr txBox="1"/>
          <p:nvPr>
            <p:ph idx="4294967295" type="ctrTitle"/>
          </p:nvPr>
        </p:nvSpPr>
        <p:spPr>
          <a:xfrm>
            <a:off x="0" y="836612"/>
            <a:ext cx="9144000" cy="37465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800"/>
              <a:buFont typeface="Arial"/>
              <a:buNone/>
            </a:pPr>
            <a:r>
              <a:rPr b="1" i="0" lang="en-US" sz="2800" u="none" cap="none" strike="noStrike">
                <a:solidFill>
                  <a:schemeClr val="dk1"/>
                </a:solidFill>
                <a:latin typeface="Arial"/>
                <a:ea typeface="Arial"/>
                <a:cs typeface="Arial"/>
                <a:sym typeface="Arial"/>
              </a:rPr>
              <a:t>Linguagem de definição dos dados (DDL)</a:t>
            </a:r>
            <a:r>
              <a:rPr b="0" i="0" lang="en-US" sz="2800" u="none" cap="none" strike="noStrike">
                <a:solidFill>
                  <a:schemeClr val="dk1"/>
                </a:solidFill>
                <a:latin typeface="Arial"/>
                <a:ea typeface="Arial"/>
                <a:cs typeface="Arial"/>
                <a:sym typeface="Arial"/>
              </a:rPr>
              <a:t> </a:t>
            </a:r>
            <a:br>
              <a:rPr b="0" i="0" lang="en-US" sz="2800" u="none" cap="none" strike="noStrike">
                <a:solidFill>
                  <a:schemeClr val="dk1"/>
                </a:solidFill>
                <a:latin typeface="Arial"/>
                <a:ea typeface="Arial"/>
                <a:cs typeface="Arial"/>
                <a:sym typeface="Arial"/>
              </a:rPr>
            </a:br>
            <a:r>
              <a:rPr b="0" i="0" lang="en-US" sz="2800" u="none" cap="none" strike="noStrike">
                <a:solidFill>
                  <a:schemeClr val="dk1"/>
                </a:solidFill>
                <a:latin typeface="Arial"/>
                <a:ea typeface="Arial"/>
                <a:cs typeface="Arial"/>
                <a:sym typeface="Arial"/>
              </a:rPr>
              <a:t>Alterar um campo</a:t>
            </a:r>
            <a:endParaRPr b="0" i="0" sz="4400" u="none" cap="none" strike="noStrike">
              <a:solidFill>
                <a:schemeClr val="dk1"/>
              </a:solidFill>
              <a:latin typeface="Arial"/>
              <a:ea typeface="Arial"/>
              <a:cs typeface="Arial"/>
              <a:sym typeface="Arial"/>
            </a:endParaRPr>
          </a:p>
        </p:txBody>
      </p:sp>
      <p:pic>
        <p:nvPicPr>
          <p:cNvPr id="1247" name="Google Shape;1247;p144"/>
          <p:cNvPicPr preferRelativeResize="0"/>
          <p:nvPr/>
        </p:nvPicPr>
        <p:blipFill rotWithShape="1">
          <a:blip r:embed="rId3">
            <a:alphaModFix/>
          </a:blip>
          <a:srcRect b="0" l="0" r="0" t="0"/>
          <a:stretch/>
        </p:blipFill>
        <p:spPr>
          <a:xfrm>
            <a:off x="7380287" y="692150"/>
            <a:ext cx="1439862" cy="495300"/>
          </a:xfrm>
          <a:prstGeom prst="rect">
            <a:avLst/>
          </a:prstGeom>
          <a:noFill/>
          <a:ln>
            <a:noFill/>
          </a:ln>
        </p:spPr>
      </p:pic>
      <p:sp>
        <p:nvSpPr>
          <p:cNvPr id="1248" name="Google Shape;1248;p144"/>
          <p:cNvSpPr txBox="1"/>
          <p:nvPr/>
        </p:nvSpPr>
        <p:spPr>
          <a:xfrm>
            <a:off x="107950" y="2546350"/>
            <a:ext cx="4572000" cy="70802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FF"/>
              </a:buClr>
              <a:buSzPts val="2000"/>
              <a:buFont typeface="Consolas"/>
              <a:buNone/>
            </a:pPr>
            <a:r>
              <a:rPr b="0" i="0" lang="en-US" sz="2000" u="none" cap="none" strike="noStrike">
                <a:solidFill>
                  <a:srgbClr val="0000FF"/>
                </a:solidFill>
                <a:latin typeface="Consolas"/>
                <a:ea typeface="Consolas"/>
                <a:cs typeface="Consolas"/>
                <a:sym typeface="Consolas"/>
              </a:rPr>
              <a:t>alter</a:t>
            </a:r>
            <a:r>
              <a:rPr b="0" i="0" lang="en-US" sz="2000" u="none" cap="none" strike="noStrike">
                <a:solidFill>
                  <a:srgbClr val="000000"/>
                </a:solidFill>
                <a:latin typeface="Consolas"/>
                <a:ea typeface="Consolas"/>
                <a:cs typeface="Consolas"/>
                <a:sym typeface="Consolas"/>
              </a:rPr>
              <a:t> </a:t>
            </a:r>
            <a:r>
              <a:rPr b="0" i="0" lang="en-US" sz="2000" u="none" cap="none" strike="noStrike">
                <a:solidFill>
                  <a:srgbClr val="0000FF"/>
                </a:solidFill>
                <a:latin typeface="Consolas"/>
                <a:ea typeface="Consolas"/>
                <a:cs typeface="Consolas"/>
                <a:sym typeface="Consolas"/>
              </a:rPr>
              <a:t>table</a:t>
            </a:r>
            <a:r>
              <a:rPr b="0" i="0" lang="en-US" sz="2000" u="none" cap="none" strike="noStrike">
                <a:solidFill>
                  <a:srgbClr val="000000"/>
                </a:solidFill>
                <a:latin typeface="Consolas"/>
                <a:ea typeface="Consolas"/>
                <a:cs typeface="Consolas"/>
                <a:sym typeface="Consolas"/>
              </a:rPr>
              <a:t> tb_livro</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FF"/>
              </a:buClr>
              <a:buSzPts val="2000"/>
              <a:buFont typeface="Consolas"/>
              <a:buNone/>
            </a:pPr>
            <a:r>
              <a:rPr b="0" i="0" lang="en-US" sz="2000" u="none" cap="none" strike="noStrike">
                <a:solidFill>
                  <a:srgbClr val="0000FF"/>
                </a:solidFill>
                <a:latin typeface="Consolas"/>
                <a:ea typeface="Consolas"/>
                <a:cs typeface="Consolas"/>
                <a:sym typeface="Consolas"/>
              </a:rPr>
              <a:t>alter</a:t>
            </a:r>
            <a:r>
              <a:rPr b="0" i="0" lang="en-US" sz="2000" u="none" cap="none" strike="noStrike">
                <a:solidFill>
                  <a:srgbClr val="000000"/>
                </a:solidFill>
                <a:latin typeface="Consolas"/>
                <a:ea typeface="Consolas"/>
                <a:cs typeface="Consolas"/>
                <a:sym typeface="Consolas"/>
              </a:rPr>
              <a:t> </a:t>
            </a:r>
            <a:r>
              <a:rPr b="0" i="0" lang="en-US" sz="2000" u="none" cap="none" strike="noStrike">
                <a:solidFill>
                  <a:srgbClr val="0000FF"/>
                </a:solidFill>
                <a:latin typeface="Consolas"/>
                <a:ea typeface="Consolas"/>
                <a:cs typeface="Consolas"/>
                <a:sym typeface="Consolas"/>
              </a:rPr>
              <a:t>column</a:t>
            </a:r>
            <a:r>
              <a:rPr b="0" i="0" lang="en-US" sz="2000" u="none" cap="none" strike="noStrike">
                <a:solidFill>
                  <a:srgbClr val="000000"/>
                </a:solidFill>
                <a:latin typeface="Consolas"/>
                <a:ea typeface="Consolas"/>
                <a:cs typeface="Consolas"/>
                <a:sym typeface="Consolas"/>
              </a:rPr>
              <a:t> dt_livro </a:t>
            </a:r>
            <a:r>
              <a:rPr b="0" i="0" lang="en-US" sz="2000" u="none" cap="none" strike="noStrike">
                <a:solidFill>
                  <a:srgbClr val="0000FF"/>
                </a:solidFill>
                <a:latin typeface="Consolas"/>
                <a:ea typeface="Consolas"/>
                <a:cs typeface="Consolas"/>
                <a:sym typeface="Consolas"/>
              </a:rPr>
              <a:t>date</a:t>
            </a:r>
            <a:endParaRPr b="0" i="0" sz="1400" u="none" cap="none" strike="noStrike">
              <a:solidFill>
                <a:srgbClr val="000000"/>
              </a:solidFill>
              <a:latin typeface="Arial"/>
              <a:ea typeface="Arial"/>
              <a:cs typeface="Arial"/>
              <a:sym typeface="Arial"/>
            </a:endParaRPr>
          </a:p>
        </p:txBody>
      </p:sp>
      <p:pic>
        <p:nvPicPr>
          <p:cNvPr id="1249" name="Google Shape;1249;p144"/>
          <p:cNvPicPr preferRelativeResize="0"/>
          <p:nvPr/>
        </p:nvPicPr>
        <p:blipFill rotWithShape="1">
          <a:blip r:embed="rId4">
            <a:alphaModFix/>
          </a:blip>
          <a:srcRect b="0" l="0" r="0" t="0"/>
          <a:stretch/>
        </p:blipFill>
        <p:spPr>
          <a:xfrm>
            <a:off x="5351462" y="1355725"/>
            <a:ext cx="2028825" cy="1362075"/>
          </a:xfrm>
          <a:prstGeom prst="rect">
            <a:avLst/>
          </a:prstGeom>
          <a:noFill/>
          <a:ln>
            <a:noFill/>
          </a:ln>
        </p:spPr>
      </p:pic>
      <p:pic>
        <p:nvPicPr>
          <p:cNvPr id="1250" name="Google Shape;1250;p144"/>
          <p:cNvPicPr preferRelativeResize="0"/>
          <p:nvPr/>
        </p:nvPicPr>
        <p:blipFill rotWithShape="1">
          <a:blip r:embed="rId5">
            <a:alphaModFix/>
          </a:blip>
          <a:srcRect b="0" l="0" r="0" t="0"/>
          <a:stretch/>
        </p:blipFill>
        <p:spPr>
          <a:xfrm>
            <a:off x="5362575" y="4181475"/>
            <a:ext cx="2105025" cy="1400175"/>
          </a:xfrm>
          <a:prstGeom prst="rect">
            <a:avLst/>
          </a:prstGeom>
          <a:noFill/>
          <a:ln>
            <a:noFill/>
          </a:ln>
        </p:spPr>
      </p:pic>
      <p:sp>
        <p:nvSpPr>
          <p:cNvPr id="1251" name="Google Shape;1251;p144"/>
          <p:cNvSpPr/>
          <p:nvPr/>
        </p:nvSpPr>
        <p:spPr>
          <a:xfrm>
            <a:off x="6019800" y="2997200"/>
            <a:ext cx="496887" cy="792162"/>
          </a:xfrm>
          <a:prstGeom prst="downArrow">
            <a:avLst>
              <a:gd fmla="val 14826" name="adj1"/>
              <a:gd fmla="val 50000" name="adj2"/>
            </a:avLst>
          </a:prstGeom>
          <a:solidFill>
            <a:schemeClr val="accent1"/>
          </a:solidFill>
          <a:ln cap="flat" cmpd="sng" w="25400">
            <a:solidFill>
              <a:srgbClr val="6F6FB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Arial"/>
              <a:ea typeface="Arial"/>
              <a:cs typeface="Arial"/>
              <a:sym typeface="Arial"/>
            </a:endParaRPr>
          </a:p>
        </p:txBody>
      </p:sp>
      <p:sp>
        <p:nvSpPr>
          <p:cNvPr id="1252" name="Google Shape;1252;p144"/>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Black"/>
              <a:buNone/>
            </a:pPr>
            <a:fld id="{00000000-1234-1234-1234-123412341234}" type="slidenum">
              <a:rPr b="0" i="0" lang="en-US" sz="1200" u="none" cap="none" strike="noStrike">
                <a:solidFill>
                  <a:srgbClr val="000000"/>
                </a:solidFill>
                <a:latin typeface="Arial Black"/>
                <a:ea typeface="Arial Black"/>
                <a:cs typeface="Arial Black"/>
                <a:sym typeface="Arial Black"/>
              </a:rPr>
              <a:t>‹#›</a:t>
            </a:fld>
            <a:endParaRPr b="0" i="0" sz="1400" u="none" cap="none" strike="noStrike">
              <a:solidFill>
                <a:srgbClr val="000000"/>
              </a:solidFill>
              <a:latin typeface="Arial"/>
              <a:ea typeface="Arial"/>
              <a:cs typeface="Arial"/>
              <a:sym typeface="Arial"/>
            </a:endParaRPr>
          </a:p>
        </p:txBody>
      </p:sp>
      <p:sp>
        <p:nvSpPr>
          <p:cNvPr id="1253" name="Google Shape;1253;p144"/>
          <p:cNvSpPr txBox="1"/>
          <p:nvPr>
            <p:ph idx="11" type="ftr"/>
          </p:nvPr>
        </p:nvSpPr>
        <p:spPr>
          <a:xfrm>
            <a:off x="946150" y="5791200"/>
            <a:ext cx="2895600" cy="4572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SzPts val="1400"/>
              <a:buNone/>
            </a:pPr>
            <a:r>
              <a:rPr lang="en-US"/>
              <a:t>Aula 05 - SGBD - SQL</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7" name="Shape 1257"/>
        <p:cNvGrpSpPr/>
        <p:nvPr/>
      </p:nvGrpSpPr>
      <p:grpSpPr>
        <a:xfrm>
          <a:off x="0" y="0"/>
          <a:ext cx="0" cy="0"/>
          <a:chOff x="0" y="0"/>
          <a:chExt cx="0" cy="0"/>
        </a:xfrm>
      </p:grpSpPr>
      <p:sp>
        <p:nvSpPr>
          <p:cNvPr id="1258" name="Google Shape;1258;p145"/>
          <p:cNvSpPr txBox="1"/>
          <p:nvPr>
            <p:ph idx="4294967295" type="ctrTitle"/>
          </p:nvPr>
        </p:nvSpPr>
        <p:spPr>
          <a:xfrm>
            <a:off x="0" y="836612"/>
            <a:ext cx="9144000" cy="37465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800"/>
              <a:buFont typeface="Arial"/>
              <a:buNone/>
            </a:pPr>
            <a:r>
              <a:rPr b="1" i="0" lang="en-US" sz="2800" u="none" cap="none" strike="noStrike">
                <a:solidFill>
                  <a:schemeClr val="dk1"/>
                </a:solidFill>
                <a:latin typeface="Arial"/>
                <a:ea typeface="Arial"/>
                <a:cs typeface="Arial"/>
                <a:sym typeface="Arial"/>
              </a:rPr>
              <a:t>Linguagem de definição dos dados (DDL)</a:t>
            </a:r>
            <a:r>
              <a:rPr b="0" i="0" lang="en-US" sz="2800" u="none" cap="none" strike="noStrike">
                <a:solidFill>
                  <a:schemeClr val="dk1"/>
                </a:solidFill>
                <a:latin typeface="Arial"/>
                <a:ea typeface="Arial"/>
                <a:cs typeface="Arial"/>
                <a:sym typeface="Arial"/>
              </a:rPr>
              <a:t> </a:t>
            </a:r>
            <a:br>
              <a:rPr b="0" i="0" lang="en-US" sz="2800" u="none" cap="none" strike="noStrike">
                <a:solidFill>
                  <a:schemeClr val="dk1"/>
                </a:solidFill>
                <a:latin typeface="Arial"/>
                <a:ea typeface="Arial"/>
                <a:cs typeface="Arial"/>
                <a:sym typeface="Arial"/>
              </a:rPr>
            </a:br>
            <a:r>
              <a:rPr b="0" i="0" lang="en-US" sz="2800" u="none" cap="none" strike="noStrike">
                <a:solidFill>
                  <a:schemeClr val="dk1"/>
                </a:solidFill>
                <a:latin typeface="Arial"/>
                <a:ea typeface="Arial"/>
                <a:cs typeface="Arial"/>
                <a:sym typeface="Arial"/>
              </a:rPr>
              <a:t>Criar uma Tabela</a:t>
            </a:r>
            <a:endParaRPr b="0" i="0" sz="4400" u="none" cap="none" strike="noStrike">
              <a:solidFill>
                <a:schemeClr val="dk1"/>
              </a:solidFill>
              <a:latin typeface="Arial"/>
              <a:ea typeface="Arial"/>
              <a:cs typeface="Arial"/>
              <a:sym typeface="Arial"/>
            </a:endParaRPr>
          </a:p>
        </p:txBody>
      </p:sp>
      <p:pic>
        <p:nvPicPr>
          <p:cNvPr id="1259" name="Google Shape;1259;p145"/>
          <p:cNvPicPr preferRelativeResize="0"/>
          <p:nvPr/>
        </p:nvPicPr>
        <p:blipFill rotWithShape="1">
          <a:blip r:embed="rId3">
            <a:alphaModFix/>
          </a:blip>
          <a:srcRect b="0" l="0" r="0" t="0"/>
          <a:stretch/>
        </p:blipFill>
        <p:spPr>
          <a:xfrm>
            <a:off x="7380287" y="692150"/>
            <a:ext cx="1439862" cy="495300"/>
          </a:xfrm>
          <a:prstGeom prst="rect">
            <a:avLst/>
          </a:prstGeom>
          <a:noFill/>
          <a:ln>
            <a:noFill/>
          </a:ln>
        </p:spPr>
      </p:pic>
      <p:pic>
        <p:nvPicPr>
          <p:cNvPr id="1260" name="Google Shape;1260;p145"/>
          <p:cNvPicPr preferRelativeResize="0"/>
          <p:nvPr/>
        </p:nvPicPr>
        <p:blipFill rotWithShape="1">
          <a:blip r:embed="rId4">
            <a:alphaModFix/>
          </a:blip>
          <a:srcRect b="0" l="0" r="0" t="0"/>
          <a:stretch/>
        </p:blipFill>
        <p:spPr>
          <a:xfrm>
            <a:off x="5364162" y="2198687"/>
            <a:ext cx="3127375" cy="930275"/>
          </a:xfrm>
          <a:prstGeom prst="rect">
            <a:avLst/>
          </a:prstGeom>
          <a:noFill/>
          <a:ln>
            <a:noFill/>
          </a:ln>
        </p:spPr>
      </p:pic>
      <p:sp>
        <p:nvSpPr>
          <p:cNvPr id="1261" name="Google Shape;1261;p145"/>
          <p:cNvSpPr txBox="1"/>
          <p:nvPr/>
        </p:nvSpPr>
        <p:spPr>
          <a:xfrm>
            <a:off x="107950" y="2703512"/>
            <a:ext cx="5400675" cy="1016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FF"/>
              </a:buClr>
              <a:buSzPts val="2000"/>
              <a:buFont typeface="Consolas"/>
              <a:buNone/>
            </a:pPr>
            <a:r>
              <a:rPr b="0" i="0" lang="en-US" sz="2000" u="none" cap="none" strike="noStrike">
                <a:solidFill>
                  <a:srgbClr val="0000FF"/>
                </a:solidFill>
                <a:latin typeface="Consolas"/>
                <a:ea typeface="Consolas"/>
                <a:cs typeface="Consolas"/>
                <a:sym typeface="Consolas"/>
              </a:rPr>
              <a:t>create</a:t>
            </a:r>
            <a:r>
              <a:rPr b="0" i="0" lang="en-US" sz="2000" u="none" cap="none" strike="noStrike">
                <a:solidFill>
                  <a:srgbClr val="000000"/>
                </a:solidFill>
                <a:latin typeface="Consolas"/>
                <a:ea typeface="Consolas"/>
                <a:cs typeface="Consolas"/>
                <a:sym typeface="Consolas"/>
              </a:rPr>
              <a:t> </a:t>
            </a:r>
            <a:r>
              <a:rPr b="0" i="0" lang="en-US" sz="2000" u="none" cap="none" strike="noStrike">
                <a:solidFill>
                  <a:srgbClr val="0000FF"/>
                </a:solidFill>
                <a:latin typeface="Consolas"/>
                <a:ea typeface="Consolas"/>
                <a:cs typeface="Consolas"/>
                <a:sym typeface="Consolas"/>
              </a:rPr>
              <a:t>table</a:t>
            </a:r>
            <a:r>
              <a:rPr b="0" i="0" lang="en-US" sz="2000" u="none" cap="none" strike="noStrike">
                <a:solidFill>
                  <a:srgbClr val="000000"/>
                </a:solidFill>
                <a:latin typeface="Consolas"/>
                <a:ea typeface="Consolas"/>
                <a:cs typeface="Consolas"/>
                <a:sym typeface="Consolas"/>
              </a:rPr>
              <a:t> teste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808080"/>
              </a:buClr>
              <a:buSzPts val="2000"/>
              <a:buFont typeface="Consolas"/>
              <a:buNone/>
            </a:pPr>
            <a:r>
              <a:rPr b="0" i="0" lang="en-US" sz="2000" u="none" cap="none" strike="noStrike">
                <a:solidFill>
                  <a:srgbClr val="808080"/>
                </a:solidFill>
                <a:latin typeface="Consolas"/>
                <a:ea typeface="Consolas"/>
                <a:cs typeface="Consolas"/>
                <a:sym typeface="Consolas"/>
              </a:rPr>
              <a:t>(</a:t>
            </a:r>
            <a:r>
              <a:rPr b="0" i="0" lang="en-US" sz="2000" u="none" cap="none" strike="noStrike">
                <a:solidFill>
                  <a:srgbClr val="000000"/>
                </a:solidFill>
                <a:latin typeface="Consolas"/>
                <a:ea typeface="Consolas"/>
                <a:cs typeface="Consolas"/>
                <a:sym typeface="Consolas"/>
              </a:rPr>
              <a:t>cd_teste </a:t>
            </a:r>
            <a:r>
              <a:rPr b="0" i="0" lang="en-US" sz="2000" u="none" cap="none" strike="noStrike">
                <a:solidFill>
                  <a:srgbClr val="0000FF"/>
                </a:solidFill>
                <a:latin typeface="Consolas"/>
                <a:ea typeface="Consolas"/>
                <a:cs typeface="Consolas"/>
                <a:sym typeface="Consolas"/>
              </a:rPr>
              <a:t>int</a:t>
            </a:r>
            <a:r>
              <a:rPr b="0" i="0" lang="en-US" sz="2000" u="none" cap="none" strike="noStrike">
                <a:solidFill>
                  <a:srgbClr val="000000"/>
                </a:solidFill>
                <a:latin typeface="Consolas"/>
                <a:ea typeface="Consolas"/>
                <a:cs typeface="Consolas"/>
                <a:sym typeface="Consolas"/>
              </a:rPr>
              <a:t> </a:t>
            </a:r>
            <a:r>
              <a:rPr b="0" i="0" lang="en-US" sz="2000" u="none" cap="none" strike="noStrike">
                <a:solidFill>
                  <a:srgbClr val="808080"/>
                </a:solidFill>
                <a:latin typeface="Consolas"/>
                <a:ea typeface="Consolas"/>
                <a:cs typeface="Consolas"/>
                <a:sym typeface="Consolas"/>
              </a:rPr>
              <a:t>not</a:t>
            </a:r>
            <a:r>
              <a:rPr b="0" i="0" lang="en-US" sz="2000" u="none" cap="none" strike="noStrike">
                <a:solidFill>
                  <a:srgbClr val="000000"/>
                </a:solidFill>
                <a:latin typeface="Consolas"/>
                <a:ea typeface="Consolas"/>
                <a:cs typeface="Consolas"/>
                <a:sym typeface="Consolas"/>
              </a:rPr>
              <a:t> </a:t>
            </a:r>
            <a:r>
              <a:rPr b="0" i="0" lang="en-US" sz="2000" u="none" cap="none" strike="noStrike">
                <a:solidFill>
                  <a:srgbClr val="808080"/>
                </a:solidFill>
                <a:latin typeface="Consolas"/>
                <a:ea typeface="Consolas"/>
                <a:cs typeface="Consolas"/>
                <a:sym typeface="Consolas"/>
              </a:rPr>
              <a:t>null</a:t>
            </a:r>
            <a:r>
              <a:rPr b="0" i="0" lang="en-US" sz="2000" u="none" cap="none" strike="noStrike">
                <a:solidFill>
                  <a:srgbClr val="000000"/>
                </a:solidFill>
                <a:latin typeface="Consolas"/>
                <a:ea typeface="Consolas"/>
                <a:cs typeface="Consolas"/>
                <a:sym typeface="Consolas"/>
              </a:rPr>
              <a:t> </a:t>
            </a:r>
            <a:r>
              <a:rPr b="0" i="0" lang="en-US" sz="2000" u="none" cap="none" strike="noStrike">
                <a:solidFill>
                  <a:srgbClr val="0000FF"/>
                </a:solidFill>
                <a:latin typeface="Consolas"/>
                <a:ea typeface="Consolas"/>
                <a:cs typeface="Consolas"/>
                <a:sym typeface="Consolas"/>
              </a:rPr>
              <a:t>primary</a:t>
            </a:r>
            <a:r>
              <a:rPr b="0" i="0" lang="en-US" sz="2000" u="none" cap="none" strike="noStrike">
                <a:solidFill>
                  <a:srgbClr val="000000"/>
                </a:solidFill>
                <a:latin typeface="Consolas"/>
                <a:ea typeface="Consolas"/>
                <a:cs typeface="Consolas"/>
                <a:sym typeface="Consolas"/>
              </a:rPr>
              <a:t> </a:t>
            </a:r>
            <a:r>
              <a:rPr b="0" i="0" lang="en-US" sz="2000" u="none" cap="none" strike="noStrike">
                <a:solidFill>
                  <a:srgbClr val="0000FF"/>
                </a:solidFill>
                <a:latin typeface="Consolas"/>
                <a:ea typeface="Consolas"/>
                <a:cs typeface="Consolas"/>
                <a:sym typeface="Consolas"/>
              </a:rPr>
              <a:t>key</a:t>
            </a:r>
            <a:r>
              <a:rPr b="0" i="0" lang="en-US" sz="2000" u="none" cap="none" strike="noStrike">
                <a:solidFill>
                  <a:srgbClr val="808080"/>
                </a:solidFill>
                <a:latin typeface="Consolas"/>
                <a:ea typeface="Consolas"/>
                <a:cs typeface="Consolas"/>
                <a:sym typeface="Consolas"/>
              </a:rPr>
              <a: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Consolas"/>
              <a:buNone/>
            </a:pPr>
            <a:r>
              <a:rPr b="0" i="0" lang="en-US" sz="2000" u="none" cap="none" strike="noStrike">
                <a:solidFill>
                  <a:srgbClr val="000000"/>
                </a:solidFill>
                <a:latin typeface="Consolas"/>
                <a:ea typeface="Consolas"/>
                <a:cs typeface="Consolas"/>
                <a:sym typeface="Consolas"/>
              </a:rPr>
              <a:t>teste </a:t>
            </a:r>
            <a:r>
              <a:rPr b="0" i="0" lang="en-US" sz="2000" u="none" cap="none" strike="noStrike">
                <a:solidFill>
                  <a:srgbClr val="0000FF"/>
                </a:solidFill>
                <a:latin typeface="Consolas"/>
                <a:ea typeface="Consolas"/>
                <a:cs typeface="Consolas"/>
                <a:sym typeface="Consolas"/>
              </a:rPr>
              <a:t>char</a:t>
            </a:r>
            <a:r>
              <a:rPr b="0" i="0" lang="en-US" sz="2000" u="none" cap="none" strike="noStrike">
                <a:solidFill>
                  <a:srgbClr val="808080"/>
                </a:solidFill>
                <a:latin typeface="Consolas"/>
                <a:ea typeface="Consolas"/>
                <a:cs typeface="Consolas"/>
                <a:sym typeface="Consolas"/>
              </a:rPr>
              <a:t>(</a:t>
            </a:r>
            <a:r>
              <a:rPr b="0" i="0" lang="en-US" sz="2000" u="none" cap="none" strike="noStrike">
                <a:solidFill>
                  <a:srgbClr val="000000"/>
                </a:solidFill>
                <a:latin typeface="Consolas"/>
                <a:ea typeface="Consolas"/>
                <a:cs typeface="Consolas"/>
                <a:sym typeface="Consolas"/>
              </a:rPr>
              <a:t>30</a:t>
            </a:r>
            <a:r>
              <a:rPr b="0" i="0" lang="en-US" sz="2000" u="none" cap="none" strike="noStrike">
                <a:solidFill>
                  <a:srgbClr val="808080"/>
                </a:solidFill>
                <a:latin typeface="Consolas"/>
                <a:ea typeface="Consolas"/>
                <a:cs typeface="Consolas"/>
                <a:sym typeface="Consolas"/>
              </a:rPr>
              <a:t>)</a:t>
            </a:r>
            <a:r>
              <a:rPr b="0" i="0" lang="en-US" sz="2000" u="none" cap="none" strike="noStrike">
                <a:solidFill>
                  <a:srgbClr val="000000"/>
                </a:solidFill>
                <a:latin typeface="Consolas"/>
                <a:ea typeface="Consolas"/>
                <a:cs typeface="Consolas"/>
                <a:sym typeface="Consolas"/>
              </a:rPr>
              <a:t> </a:t>
            </a:r>
            <a:r>
              <a:rPr b="0" i="0" lang="en-US" sz="2000" u="none" cap="none" strike="noStrike">
                <a:solidFill>
                  <a:srgbClr val="808080"/>
                </a:solidFill>
                <a:latin typeface="Consolas"/>
                <a:ea typeface="Consolas"/>
                <a:cs typeface="Consolas"/>
                <a:sym typeface="Consolas"/>
              </a:rPr>
              <a:t>)</a:t>
            </a:r>
            <a:endParaRPr b="0" i="0" sz="1400" u="none" cap="none" strike="noStrike">
              <a:solidFill>
                <a:srgbClr val="000000"/>
              </a:solidFill>
              <a:latin typeface="Arial"/>
              <a:ea typeface="Arial"/>
              <a:cs typeface="Arial"/>
              <a:sym typeface="Arial"/>
            </a:endParaRPr>
          </a:p>
        </p:txBody>
      </p:sp>
      <p:sp>
        <p:nvSpPr>
          <p:cNvPr id="1262" name="Google Shape;1262;p145"/>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Black"/>
              <a:buNone/>
            </a:pPr>
            <a:fld id="{00000000-1234-1234-1234-123412341234}" type="slidenum">
              <a:rPr b="0" i="0" lang="en-US" sz="1200" u="none" cap="none" strike="noStrike">
                <a:solidFill>
                  <a:srgbClr val="000000"/>
                </a:solidFill>
                <a:latin typeface="Arial Black"/>
                <a:ea typeface="Arial Black"/>
                <a:cs typeface="Arial Black"/>
                <a:sym typeface="Arial Black"/>
              </a:rPr>
              <a:t>‹#›</a:t>
            </a:fld>
            <a:endParaRPr b="0" i="0" sz="1400" u="none" cap="none" strike="noStrike">
              <a:solidFill>
                <a:srgbClr val="000000"/>
              </a:solidFill>
              <a:latin typeface="Arial"/>
              <a:ea typeface="Arial"/>
              <a:cs typeface="Arial"/>
              <a:sym typeface="Arial"/>
            </a:endParaRPr>
          </a:p>
        </p:txBody>
      </p:sp>
      <p:sp>
        <p:nvSpPr>
          <p:cNvPr id="1263" name="Google Shape;1263;p145"/>
          <p:cNvSpPr txBox="1"/>
          <p:nvPr>
            <p:ph idx="11" type="ftr"/>
          </p:nvPr>
        </p:nvSpPr>
        <p:spPr>
          <a:xfrm>
            <a:off x="1253197" y="5594668"/>
            <a:ext cx="2895600" cy="4572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SzPts val="1400"/>
              <a:buNone/>
            </a:pPr>
            <a:r>
              <a:rPr lang="en-US"/>
              <a:t>Aula 05 - SGBD - SQL</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7" name="Shape 1267"/>
        <p:cNvGrpSpPr/>
        <p:nvPr/>
      </p:nvGrpSpPr>
      <p:grpSpPr>
        <a:xfrm>
          <a:off x="0" y="0"/>
          <a:ext cx="0" cy="0"/>
          <a:chOff x="0" y="0"/>
          <a:chExt cx="0" cy="0"/>
        </a:xfrm>
      </p:grpSpPr>
      <p:sp>
        <p:nvSpPr>
          <p:cNvPr id="1268" name="Google Shape;1268;p146"/>
          <p:cNvSpPr txBox="1"/>
          <p:nvPr>
            <p:ph idx="4294967295" type="ctrTitle"/>
          </p:nvPr>
        </p:nvSpPr>
        <p:spPr>
          <a:xfrm>
            <a:off x="0" y="836612"/>
            <a:ext cx="9144000" cy="37465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800"/>
              <a:buFont typeface="Arial"/>
              <a:buNone/>
            </a:pPr>
            <a:r>
              <a:rPr b="1" i="0" lang="en-US" sz="2800" u="none" cap="none" strike="noStrike">
                <a:solidFill>
                  <a:schemeClr val="dk1"/>
                </a:solidFill>
                <a:latin typeface="Arial"/>
                <a:ea typeface="Arial"/>
                <a:cs typeface="Arial"/>
                <a:sym typeface="Arial"/>
              </a:rPr>
              <a:t>Linguagem de definição dos dados (DDL)</a:t>
            </a:r>
            <a:r>
              <a:rPr b="0" i="0" lang="en-US" sz="2800" u="none" cap="none" strike="noStrike">
                <a:solidFill>
                  <a:schemeClr val="dk1"/>
                </a:solidFill>
                <a:latin typeface="Arial"/>
                <a:ea typeface="Arial"/>
                <a:cs typeface="Arial"/>
                <a:sym typeface="Arial"/>
              </a:rPr>
              <a:t> </a:t>
            </a:r>
            <a:br>
              <a:rPr b="0" i="0" lang="en-US" sz="2800" u="none" cap="none" strike="noStrike">
                <a:solidFill>
                  <a:schemeClr val="dk1"/>
                </a:solidFill>
                <a:latin typeface="Arial"/>
                <a:ea typeface="Arial"/>
                <a:cs typeface="Arial"/>
                <a:sym typeface="Arial"/>
              </a:rPr>
            </a:br>
            <a:r>
              <a:rPr b="0" i="0" lang="en-US" sz="2800" u="none" cap="none" strike="noStrike">
                <a:solidFill>
                  <a:schemeClr val="dk1"/>
                </a:solidFill>
                <a:latin typeface="Arial"/>
                <a:ea typeface="Arial"/>
                <a:cs typeface="Arial"/>
                <a:sym typeface="Arial"/>
              </a:rPr>
              <a:t>Excluir uma Tabela</a:t>
            </a:r>
            <a:endParaRPr b="0" i="0" sz="4400" u="none" cap="none" strike="noStrike">
              <a:solidFill>
                <a:schemeClr val="dk1"/>
              </a:solidFill>
              <a:latin typeface="Arial"/>
              <a:ea typeface="Arial"/>
              <a:cs typeface="Arial"/>
              <a:sym typeface="Arial"/>
            </a:endParaRPr>
          </a:p>
        </p:txBody>
      </p:sp>
      <p:pic>
        <p:nvPicPr>
          <p:cNvPr id="1269" name="Google Shape;1269;p146"/>
          <p:cNvPicPr preferRelativeResize="0"/>
          <p:nvPr/>
        </p:nvPicPr>
        <p:blipFill rotWithShape="1">
          <a:blip r:embed="rId3">
            <a:alphaModFix/>
          </a:blip>
          <a:srcRect b="0" l="0" r="0" t="0"/>
          <a:stretch/>
        </p:blipFill>
        <p:spPr>
          <a:xfrm>
            <a:off x="7380287" y="692150"/>
            <a:ext cx="1439862" cy="495300"/>
          </a:xfrm>
          <a:prstGeom prst="rect">
            <a:avLst/>
          </a:prstGeom>
          <a:noFill/>
          <a:ln>
            <a:noFill/>
          </a:ln>
        </p:spPr>
      </p:pic>
      <p:sp>
        <p:nvSpPr>
          <p:cNvPr id="1270" name="Google Shape;1270;p146"/>
          <p:cNvSpPr txBox="1"/>
          <p:nvPr/>
        </p:nvSpPr>
        <p:spPr>
          <a:xfrm>
            <a:off x="539750" y="2852737"/>
            <a:ext cx="2441575" cy="4000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FF"/>
              </a:buClr>
              <a:buSzPts val="2000"/>
              <a:buFont typeface="Consolas"/>
              <a:buNone/>
            </a:pPr>
            <a:r>
              <a:rPr b="0" i="0" lang="en-US" sz="2000" u="none" cap="none" strike="noStrike">
                <a:solidFill>
                  <a:srgbClr val="0000FF"/>
                </a:solidFill>
                <a:latin typeface="Consolas"/>
                <a:ea typeface="Consolas"/>
                <a:cs typeface="Consolas"/>
                <a:sym typeface="Consolas"/>
              </a:rPr>
              <a:t>drop</a:t>
            </a:r>
            <a:r>
              <a:rPr b="0" i="0" lang="en-US" sz="2000" u="none" cap="none" strike="noStrike">
                <a:solidFill>
                  <a:srgbClr val="000000"/>
                </a:solidFill>
                <a:latin typeface="Consolas"/>
                <a:ea typeface="Consolas"/>
                <a:cs typeface="Consolas"/>
                <a:sym typeface="Consolas"/>
              </a:rPr>
              <a:t> </a:t>
            </a:r>
            <a:r>
              <a:rPr b="0" i="0" lang="en-US" sz="2000" u="none" cap="none" strike="noStrike">
                <a:solidFill>
                  <a:srgbClr val="0000FF"/>
                </a:solidFill>
                <a:latin typeface="Consolas"/>
                <a:ea typeface="Consolas"/>
                <a:cs typeface="Consolas"/>
                <a:sym typeface="Consolas"/>
              </a:rPr>
              <a:t>table</a:t>
            </a:r>
            <a:r>
              <a:rPr b="0" i="0" lang="en-US" sz="2000" u="none" cap="none" strike="noStrike">
                <a:solidFill>
                  <a:srgbClr val="000000"/>
                </a:solidFill>
                <a:latin typeface="Consolas"/>
                <a:ea typeface="Consolas"/>
                <a:cs typeface="Consolas"/>
                <a:sym typeface="Consolas"/>
              </a:rPr>
              <a:t> teste</a:t>
            </a:r>
            <a:endParaRPr b="0" i="0" sz="1400" u="none" cap="none" strike="noStrike">
              <a:solidFill>
                <a:srgbClr val="000000"/>
              </a:solidFill>
              <a:latin typeface="Arial"/>
              <a:ea typeface="Arial"/>
              <a:cs typeface="Arial"/>
              <a:sym typeface="Arial"/>
            </a:endParaRPr>
          </a:p>
        </p:txBody>
      </p:sp>
      <p:pic>
        <p:nvPicPr>
          <p:cNvPr id="1271" name="Google Shape;1271;p146"/>
          <p:cNvPicPr preferRelativeResize="0"/>
          <p:nvPr/>
        </p:nvPicPr>
        <p:blipFill rotWithShape="1">
          <a:blip r:embed="rId4">
            <a:alphaModFix/>
          </a:blip>
          <a:srcRect b="0" l="0" r="0" t="0"/>
          <a:stretch/>
        </p:blipFill>
        <p:spPr>
          <a:xfrm>
            <a:off x="4356100" y="1862137"/>
            <a:ext cx="3776662" cy="2214562"/>
          </a:xfrm>
          <a:prstGeom prst="rect">
            <a:avLst/>
          </a:prstGeom>
          <a:noFill/>
          <a:ln>
            <a:noFill/>
          </a:ln>
        </p:spPr>
      </p:pic>
      <p:sp>
        <p:nvSpPr>
          <p:cNvPr id="1272" name="Google Shape;1272;p146"/>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Black"/>
              <a:buNone/>
            </a:pPr>
            <a:fld id="{00000000-1234-1234-1234-123412341234}" type="slidenum">
              <a:rPr b="0" i="0" lang="en-US" sz="1200" u="none" cap="none" strike="noStrike">
                <a:solidFill>
                  <a:srgbClr val="000000"/>
                </a:solidFill>
                <a:latin typeface="Arial Black"/>
                <a:ea typeface="Arial Black"/>
                <a:cs typeface="Arial Black"/>
                <a:sym typeface="Arial Black"/>
              </a:rPr>
              <a:t>‹#›</a:t>
            </a:fld>
            <a:endParaRPr b="0" i="0" sz="1400" u="none" cap="none" strike="noStrike">
              <a:solidFill>
                <a:srgbClr val="000000"/>
              </a:solidFill>
              <a:latin typeface="Arial"/>
              <a:ea typeface="Arial"/>
              <a:cs typeface="Arial"/>
              <a:sym typeface="Arial"/>
            </a:endParaRPr>
          </a:p>
        </p:txBody>
      </p:sp>
      <p:sp>
        <p:nvSpPr>
          <p:cNvPr id="1273" name="Google Shape;1273;p14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SzPts val="1400"/>
              <a:buNone/>
            </a:pPr>
            <a:r>
              <a:rPr lang="en-US"/>
              <a:t>Aula 05 - SGBD - SQL</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7" name="Shape 1277"/>
        <p:cNvGrpSpPr/>
        <p:nvPr/>
      </p:nvGrpSpPr>
      <p:grpSpPr>
        <a:xfrm>
          <a:off x="0" y="0"/>
          <a:ext cx="0" cy="0"/>
          <a:chOff x="0" y="0"/>
          <a:chExt cx="0" cy="0"/>
        </a:xfrm>
      </p:grpSpPr>
      <p:sp>
        <p:nvSpPr>
          <p:cNvPr id="1278" name="Google Shape;1278;p147"/>
          <p:cNvSpPr txBox="1"/>
          <p:nvPr>
            <p:ph idx="4294967295" type="ctrTitle"/>
          </p:nvPr>
        </p:nvSpPr>
        <p:spPr>
          <a:xfrm>
            <a:off x="0" y="836612"/>
            <a:ext cx="9144000" cy="37465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800"/>
              <a:buFont typeface="Arial"/>
              <a:buNone/>
            </a:pPr>
            <a:r>
              <a:rPr b="1" i="0" lang="en-US" sz="2800" u="none" cap="none" strike="noStrike">
                <a:solidFill>
                  <a:schemeClr val="dk1"/>
                </a:solidFill>
                <a:latin typeface="Arial"/>
                <a:ea typeface="Arial"/>
                <a:cs typeface="Arial"/>
                <a:sym typeface="Arial"/>
              </a:rPr>
              <a:t>Linguagem de definição dos dados (DDL)</a:t>
            </a:r>
            <a:r>
              <a:rPr b="0" i="0" lang="en-US" sz="2800" u="none" cap="none" strike="noStrike">
                <a:solidFill>
                  <a:schemeClr val="dk1"/>
                </a:solidFill>
                <a:latin typeface="Arial"/>
                <a:ea typeface="Arial"/>
                <a:cs typeface="Arial"/>
                <a:sym typeface="Arial"/>
              </a:rPr>
              <a:t> </a:t>
            </a:r>
            <a:br>
              <a:rPr b="0" i="0" lang="en-US" sz="2800" u="none" cap="none" strike="noStrike">
                <a:solidFill>
                  <a:schemeClr val="dk1"/>
                </a:solidFill>
                <a:latin typeface="Arial"/>
                <a:ea typeface="Arial"/>
                <a:cs typeface="Arial"/>
                <a:sym typeface="Arial"/>
              </a:rPr>
            </a:br>
            <a:r>
              <a:rPr b="0" i="0" lang="en-US" sz="2800" u="none" cap="none" strike="noStrike">
                <a:solidFill>
                  <a:schemeClr val="dk1"/>
                </a:solidFill>
                <a:latin typeface="Arial"/>
                <a:ea typeface="Arial"/>
                <a:cs typeface="Arial"/>
                <a:sym typeface="Arial"/>
              </a:rPr>
              <a:t>Alteração Tabela</a:t>
            </a:r>
            <a:endParaRPr b="0" i="0" sz="4400" u="none" cap="none" strike="noStrike">
              <a:solidFill>
                <a:schemeClr val="dk1"/>
              </a:solidFill>
              <a:latin typeface="Arial"/>
              <a:ea typeface="Arial"/>
              <a:cs typeface="Arial"/>
              <a:sym typeface="Arial"/>
            </a:endParaRPr>
          </a:p>
        </p:txBody>
      </p:sp>
      <p:pic>
        <p:nvPicPr>
          <p:cNvPr id="1279" name="Google Shape;1279;p147"/>
          <p:cNvPicPr preferRelativeResize="0"/>
          <p:nvPr/>
        </p:nvPicPr>
        <p:blipFill rotWithShape="1">
          <a:blip r:embed="rId3">
            <a:alphaModFix/>
          </a:blip>
          <a:srcRect b="0" l="0" r="0" t="0"/>
          <a:stretch/>
        </p:blipFill>
        <p:spPr>
          <a:xfrm>
            <a:off x="7380287" y="692150"/>
            <a:ext cx="1439862" cy="495300"/>
          </a:xfrm>
          <a:prstGeom prst="rect">
            <a:avLst/>
          </a:prstGeom>
          <a:noFill/>
          <a:ln>
            <a:noFill/>
          </a:ln>
        </p:spPr>
      </p:pic>
      <p:pic>
        <p:nvPicPr>
          <p:cNvPr id="1280" name="Google Shape;1280;p147"/>
          <p:cNvPicPr preferRelativeResize="0"/>
          <p:nvPr/>
        </p:nvPicPr>
        <p:blipFill rotWithShape="1">
          <a:blip r:embed="rId4">
            <a:alphaModFix/>
          </a:blip>
          <a:srcRect b="0" l="0" r="0" t="0"/>
          <a:stretch/>
        </p:blipFill>
        <p:spPr>
          <a:xfrm>
            <a:off x="2005012" y="1700212"/>
            <a:ext cx="5133975" cy="4086225"/>
          </a:xfrm>
          <a:prstGeom prst="rect">
            <a:avLst/>
          </a:prstGeom>
          <a:noFill/>
          <a:ln>
            <a:noFill/>
          </a:ln>
        </p:spPr>
      </p:pic>
      <p:sp>
        <p:nvSpPr>
          <p:cNvPr id="1281" name="Google Shape;1281;p147"/>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Black"/>
              <a:buNone/>
            </a:pPr>
            <a:fld id="{00000000-1234-1234-1234-123412341234}" type="slidenum">
              <a:rPr b="0" i="0" lang="en-US" sz="1200" u="none" cap="none" strike="noStrike">
                <a:solidFill>
                  <a:srgbClr val="000000"/>
                </a:solidFill>
                <a:latin typeface="Arial Black"/>
                <a:ea typeface="Arial Black"/>
                <a:cs typeface="Arial Black"/>
                <a:sym typeface="Arial Black"/>
              </a:rPr>
              <a:t>‹#›</a:t>
            </a:fld>
            <a:endParaRPr b="0" i="0" sz="1400" u="none" cap="none" strike="noStrike">
              <a:solidFill>
                <a:srgbClr val="000000"/>
              </a:solidFill>
              <a:latin typeface="Arial"/>
              <a:ea typeface="Arial"/>
              <a:cs typeface="Arial"/>
              <a:sym typeface="Arial"/>
            </a:endParaRPr>
          </a:p>
        </p:txBody>
      </p:sp>
      <p:sp>
        <p:nvSpPr>
          <p:cNvPr id="1282" name="Google Shape;1282;p147"/>
          <p:cNvSpPr txBox="1"/>
          <p:nvPr>
            <p:ph idx="11" type="ftr"/>
          </p:nvPr>
        </p:nvSpPr>
        <p:spPr>
          <a:xfrm>
            <a:off x="774895" y="6080003"/>
            <a:ext cx="2895600" cy="4572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SzPts val="1400"/>
              <a:buNone/>
            </a:pPr>
            <a:r>
              <a:rPr lang="en-US"/>
              <a:t>Aula 05 - SGBD - SQL</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5" name="Shape 915"/>
        <p:cNvGrpSpPr/>
        <p:nvPr/>
      </p:nvGrpSpPr>
      <p:grpSpPr>
        <a:xfrm>
          <a:off x="0" y="0"/>
          <a:ext cx="0" cy="0"/>
          <a:chOff x="0" y="0"/>
          <a:chExt cx="0" cy="0"/>
        </a:xfrm>
      </p:grpSpPr>
      <p:sp>
        <p:nvSpPr>
          <p:cNvPr id="916" name="Google Shape;916;p112"/>
          <p:cNvSpPr txBox="1"/>
          <p:nvPr>
            <p:ph type="ctrTitle"/>
          </p:nvPr>
        </p:nvSpPr>
        <p:spPr>
          <a:xfrm>
            <a:off x="1397794" y="2286000"/>
            <a:ext cx="6804025"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sz="2800">
                <a:solidFill>
                  <a:schemeClr val="lt1"/>
                </a:solidFill>
              </a:rPr>
              <a:t>Revisão</a:t>
            </a:r>
            <a:endParaRPr/>
          </a:p>
        </p:txBody>
      </p:sp>
      <p:pic>
        <p:nvPicPr>
          <p:cNvPr id="917" name="Google Shape;917;p112"/>
          <p:cNvPicPr preferRelativeResize="0"/>
          <p:nvPr/>
        </p:nvPicPr>
        <p:blipFill rotWithShape="1">
          <a:blip r:embed="rId3">
            <a:alphaModFix/>
          </a:blip>
          <a:srcRect b="0" l="0" r="0" t="0"/>
          <a:stretch/>
        </p:blipFill>
        <p:spPr>
          <a:xfrm>
            <a:off x="7481888" y="508000"/>
            <a:ext cx="1439862" cy="495300"/>
          </a:xfrm>
          <a:prstGeom prst="rect">
            <a:avLst/>
          </a:prstGeom>
          <a:noFill/>
          <a:ln>
            <a:noFill/>
          </a:ln>
        </p:spPr>
      </p:pic>
      <p:sp>
        <p:nvSpPr>
          <p:cNvPr id="918" name="Google Shape;918;p112"/>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SzPts val="1400"/>
              <a:buNone/>
            </a:pPr>
            <a:r>
              <a:rPr lang="en-US"/>
              <a:t>Aula 05 - SGBD - SQL</a:t>
            </a:r>
            <a:endParaRPr/>
          </a:p>
        </p:txBody>
      </p:sp>
    </p:spTree>
  </p:cSld>
  <p:clrMapOvr>
    <a:masterClrMapping/>
  </p:clrMapOvr>
  <p:transition spd="slow">
    <p:push/>
  </p:transition>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6" name="Shape 1286"/>
        <p:cNvGrpSpPr/>
        <p:nvPr/>
      </p:nvGrpSpPr>
      <p:grpSpPr>
        <a:xfrm>
          <a:off x="0" y="0"/>
          <a:ext cx="0" cy="0"/>
          <a:chOff x="0" y="0"/>
          <a:chExt cx="0" cy="0"/>
        </a:xfrm>
      </p:grpSpPr>
      <p:sp>
        <p:nvSpPr>
          <p:cNvPr id="1287" name="Google Shape;1287;p148"/>
          <p:cNvSpPr txBox="1"/>
          <p:nvPr>
            <p:ph idx="4294967295" type="ctrTitle"/>
          </p:nvPr>
        </p:nvSpPr>
        <p:spPr>
          <a:xfrm>
            <a:off x="0" y="836612"/>
            <a:ext cx="9144000" cy="37465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800"/>
              <a:buFont typeface="Arial"/>
              <a:buNone/>
            </a:pPr>
            <a:r>
              <a:rPr b="1" i="0" lang="en-US" sz="2800" u="none" cap="none" strike="noStrike">
                <a:solidFill>
                  <a:schemeClr val="dk1"/>
                </a:solidFill>
                <a:latin typeface="Arial"/>
                <a:ea typeface="Arial"/>
                <a:cs typeface="Arial"/>
                <a:sym typeface="Arial"/>
              </a:rPr>
              <a:t>Linguagem de definição dos dados (DDL)</a:t>
            </a:r>
            <a:r>
              <a:rPr b="0" i="0" lang="en-US" sz="2800" u="none" cap="none" strike="noStrike">
                <a:solidFill>
                  <a:schemeClr val="dk1"/>
                </a:solidFill>
                <a:latin typeface="Arial"/>
                <a:ea typeface="Arial"/>
                <a:cs typeface="Arial"/>
                <a:sym typeface="Arial"/>
              </a:rPr>
              <a:t> </a:t>
            </a:r>
            <a:br>
              <a:rPr b="0" i="0" lang="en-US" sz="2800" u="none" cap="none" strike="noStrike">
                <a:solidFill>
                  <a:schemeClr val="dk1"/>
                </a:solidFill>
                <a:latin typeface="Arial"/>
                <a:ea typeface="Arial"/>
                <a:cs typeface="Arial"/>
                <a:sym typeface="Arial"/>
              </a:rPr>
            </a:br>
            <a:r>
              <a:rPr b="0" i="0" lang="en-US" sz="2800" u="none" cap="none" strike="noStrike">
                <a:solidFill>
                  <a:schemeClr val="dk1"/>
                </a:solidFill>
                <a:latin typeface="Arial"/>
                <a:ea typeface="Arial"/>
                <a:cs typeface="Arial"/>
                <a:sym typeface="Arial"/>
              </a:rPr>
              <a:t>Alteração Tabela</a:t>
            </a:r>
            <a:endParaRPr b="0" i="0" sz="4400" u="none" cap="none" strike="noStrike">
              <a:solidFill>
                <a:schemeClr val="dk1"/>
              </a:solidFill>
              <a:latin typeface="Arial"/>
              <a:ea typeface="Arial"/>
              <a:cs typeface="Arial"/>
              <a:sym typeface="Arial"/>
            </a:endParaRPr>
          </a:p>
        </p:txBody>
      </p:sp>
      <p:pic>
        <p:nvPicPr>
          <p:cNvPr id="1288" name="Google Shape;1288;p148"/>
          <p:cNvPicPr preferRelativeResize="0"/>
          <p:nvPr/>
        </p:nvPicPr>
        <p:blipFill rotWithShape="1">
          <a:blip r:embed="rId3">
            <a:alphaModFix/>
          </a:blip>
          <a:srcRect b="0" l="0" r="0" t="0"/>
          <a:stretch/>
        </p:blipFill>
        <p:spPr>
          <a:xfrm>
            <a:off x="7380287" y="692150"/>
            <a:ext cx="1439862" cy="495300"/>
          </a:xfrm>
          <a:prstGeom prst="rect">
            <a:avLst/>
          </a:prstGeom>
          <a:noFill/>
          <a:ln>
            <a:noFill/>
          </a:ln>
        </p:spPr>
      </p:pic>
      <p:pic>
        <p:nvPicPr>
          <p:cNvPr id="1289" name="Google Shape;1289;p148"/>
          <p:cNvPicPr preferRelativeResize="0"/>
          <p:nvPr/>
        </p:nvPicPr>
        <p:blipFill rotWithShape="1">
          <a:blip r:embed="rId4">
            <a:alphaModFix/>
          </a:blip>
          <a:srcRect b="0" l="0" r="0" t="0"/>
          <a:stretch/>
        </p:blipFill>
        <p:spPr>
          <a:xfrm>
            <a:off x="179387" y="1700212"/>
            <a:ext cx="8382000" cy="4305300"/>
          </a:xfrm>
          <a:prstGeom prst="rect">
            <a:avLst/>
          </a:prstGeom>
          <a:noFill/>
          <a:ln>
            <a:noFill/>
          </a:ln>
        </p:spPr>
      </p:pic>
      <p:sp>
        <p:nvSpPr>
          <p:cNvPr id="1290" name="Google Shape;1290;p148"/>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Black"/>
              <a:buNone/>
            </a:pPr>
            <a:fld id="{00000000-1234-1234-1234-123412341234}" type="slidenum">
              <a:rPr b="0" i="0" lang="en-US" sz="1200" u="none" cap="none" strike="noStrike">
                <a:solidFill>
                  <a:srgbClr val="000000"/>
                </a:solidFill>
                <a:latin typeface="Arial Black"/>
                <a:ea typeface="Arial Black"/>
                <a:cs typeface="Arial Black"/>
                <a:sym typeface="Arial Black"/>
              </a:rPr>
              <a:t>‹#›</a:t>
            </a:fld>
            <a:endParaRPr b="0" i="0" sz="1400" u="none" cap="none" strike="noStrike">
              <a:solidFill>
                <a:srgbClr val="000000"/>
              </a:solidFill>
              <a:latin typeface="Arial"/>
              <a:ea typeface="Arial"/>
              <a:cs typeface="Arial"/>
              <a:sym typeface="Arial"/>
            </a:endParaRPr>
          </a:p>
        </p:txBody>
      </p:sp>
      <p:sp>
        <p:nvSpPr>
          <p:cNvPr id="1291" name="Google Shape;1291;p148"/>
          <p:cNvSpPr txBox="1"/>
          <p:nvPr>
            <p:ph idx="11" type="ftr"/>
          </p:nvPr>
        </p:nvSpPr>
        <p:spPr>
          <a:xfrm>
            <a:off x="179387" y="6292948"/>
            <a:ext cx="2895600" cy="4572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SzPts val="1400"/>
              <a:buNone/>
            </a:pPr>
            <a:r>
              <a:rPr lang="en-US"/>
              <a:t>Aula 05 - SGBD - SQL</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5" name="Shape 1295"/>
        <p:cNvGrpSpPr/>
        <p:nvPr/>
      </p:nvGrpSpPr>
      <p:grpSpPr>
        <a:xfrm>
          <a:off x="0" y="0"/>
          <a:ext cx="0" cy="0"/>
          <a:chOff x="0" y="0"/>
          <a:chExt cx="0" cy="0"/>
        </a:xfrm>
      </p:grpSpPr>
      <p:sp>
        <p:nvSpPr>
          <p:cNvPr id="1296" name="Google Shape;1296;p149"/>
          <p:cNvSpPr txBox="1"/>
          <p:nvPr>
            <p:ph type="ctrTitle"/>
          </p:nvPr>
        </p:nvSpPr>
        <p:spPr>
          <a:xfrm>
            <a:off x="3665536" y="2349500"/>
            <a:ext cx="4465589" cy="11430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lt1"/>
              </a:buClr>
              <a:buSzPts val="2800"/>
              <a:buFont typeface="Arial"/>
              <a:buNone/>
            </a:pPr>
            <a:r>
              <a:rPr b="0" i="0" lang="en-US" sz="2800" u="none">
                <a:solidFill>
                  <a:schemeClr val="lt1"/>
                </a:solidFill>
                <a:latin typeface="Arial"/>
                <a:ea typeface="Arial"/>
                <a:cs typeface="Arial"/>
                <a:sym typeface="Arial"/>
              </a:rPr>
              <a:t>Popular o banco de dados</a:t>
            </a:r>
            <a:endParaRPr/>
          </a:p>
        </p:txBody>
      </p:sp>
      <p:pic>
        <p:nvPicPr>
          <p:cNvPr id="1297" name="Google Shape;1297;p149"/>
          <p:cNvPicPr preferRelativeResize="0"/>
          <p:nvPr/>
        </p:nvPicPr>
        <p:blipFill rotWithShape="1">
          <a:blip r:embed="rId3">
            <a:alphaModFix/>
          </a:blip>
          <a:srcRect b="0" l="0" r="0" t="0"/>
          <a:stretch/>
        </p:blipFill>
        <p:spPr>
          <a:xfrm>
            <a:off x="7481887" y="508000"/>
            <a:ext cx="1439862" cy="495300"/>
          </a:xfrm>
          <a:prstGeom prst="rect">
            <a:avLst/>
          </a:prstGeom>
          <a:noFill/>
          <a:ln>
            <a:noFill/>
          </a:ln>
        </p:spPr>
      </p:pic>
      <p:sp>
        <p:nvSpPr>
          <p:cNvPr id="1298" name="Google Shape;1298;p149"/>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Black"/>
              <a:buNone/>
            </a:pPr>
            <a:fld id="{00000000-1234-1234-1234-123412341234}" type="slidenum">
              <a:rPr b="0" i="0" lang="en-US" sz="1200" u="none" cap="none" strike="noStrike">
                <a:solidFill>
                  <a:srgbClr val="000000"/>
                </a:solidFill>
                <a:latin typeface="Arial Black"/>
                <a:ea typeface="Arial Black"/>
                <a:cs typeface="Arial Black"/>
                <a:sym typeface="Arial Black"/>
              </a:rPr>
              <a:t>‹#›</a:t>
            </a:fld>
            <a:endParaRPr b="0" i="0" sz="1400" u="none" cap="none" strike="noStrike">
              <a:solidFill>
                <a:srgbClr val="000000"/>
              </a:solidFill>
              <a:latin typeface="Arial"/>
              <a:ea typeface="Arial"/>
              <a:cs typeface="Arial"/>
              <a:sym typeface="Arial"/>
            </a:endParaRPr>
          </a:p>
        </p:txBody>
      </p:sp>
      <p:sp>
        <p:nvSpPr>
          <p:cNvPr id="1299" name="Google Shape;1299;p149"/>
          <p:cNvSpPr txBox="1"/>
          <p:nvPr>
            <p:ph idx="11" type="ftr"/>
          </p:nvPr>
        </p:nvSpPr>
        <p:spPr>
          <a:xfrm>
            <a:off x="1409700" y="6019800"/>
            <a:ext cx="2895600" cy="4572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SzPts val="1400"/>
              <a:buNone/>
            </a:pPr>
            <a:r>
              <a:rPr lang="en-US"/>
              <a:t>Aula 05 - SGBD - SQL</a:t>
            </a:r>
            <a:endParaRPr/>
          </a:p>
        </p:txBody>
      </p:sp>
    </p:spTree>
  </p:cSld>
  <p:clrMapOvr>
    <a:masterClrMapping/>
  </p:clrMapOvr>
  <p:transition>
    <p:push/>
  </p:transition>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3" name="Shape 1303"/>
        <p:cNvGrpSpPr/>
        <p:nvPr/>
      </p:nvGrpSpPr>
      <p:grpSpPr>
        <a:xfrm>
          <a:off x="0" y="0"/>
          <a:ext cx="0" cy="0"/>
          <a:chOff x="0" y="0"/>
          <a:chExt cx="0" cy="0"/>
        </a:xfrm>
      </p:grpSpPr>
      <p:pic>
        <p:nvPicPr>
          <p:cNvPr id="1304" name="Google Shape;1304;p150"/>
          <p:cNvPicPr preferRelativeResize="0"/>
          <p:nvPr/>
        </p:nvPicPr>
        <p:blipFill rotWithShape="1">
          <a:blip r:embed="rId3">
            <a:alphaModFix/>
          </a:blip>
          <a:srcRect b="0" l="0" r="0" t="0"/>
          <a:stretch/>
        </p:blipFill>
        <p:spPr>
          <a:xfrm>
            <a:off x="7251700" y="501650"/>
            <a:ext cx="1439862" cy="495300"/>
          </a:xfrm>
          <a:prstGeom prst="rect">
            <a:avLst/>
          </a:prstGeom>
          <a:noFill/>
          <a:ln>
            <a:noFill/>
          </a:ln>
        </p:spPr>
      </p:pic>
      <p:sp>
        <p:nvSpPr>
          <p:cNvPr id="1305" name="Google Shape;1305;p150"/>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Black"/>
              <a:buNone/>
            </a:pPr>
            <a:fld id="{00000000-1234-1234-1234-123412341234}" type="slidenum">
              <a:rPr b="0" i="0" lang="en-US" sz="1200" u="none" cap="none" strike="noStrike">
                <a:solidFill>
                  <a:srgbClr val="000000"/>
                </a:solidFill>
                <a:latin typeface="Arial Black"/>
                <a:ea typeface="Arial Black"/>
                <a:cs typeface="Arial Black"/>
                <a:sym typeface="Arial Black"/>
              </a:rPr>
              <a:t>‹#›</a:t>
            </a:fld>
            <a:endParaRPr b="0" i="0" sz="1400" u="none" cap="none" strike="noStrike">
              <a:solidFill>
                <a:srgbClr val="000000"/>
              </a:solidFill>
              <a:latin typeface="Arial"/>
              <a:ea typeface="Arial"/>
              <a:cs typeface="Arial"/>
              <a:sym typeface="Arial"/>
            </a:endParaRPr>
          </a:p>
        </p:txBody>
      </p:sp>
      <p:sp>
        <p:nvSpPr>
          <p:cNvPr id="1306" name="Google Shape;1306;p150"/>
          <p:cNvSpPr txBox="1"/>
          <p:nvPr>
            <p:ph idx="11" type="ftr"/>
          </p:nvPr>
        </p:nvSpPr>
        <p:spPr>
          <a:xfrm>
            <a:off x="3657600" y="6324600"/>
            <a:ext cx="2895600" cy="4572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en-US" sz="1200" u="none" cap="none" strike="noStrike">
                <a:solidFill>
                  <a:srgbClr val="000000"/>
                </a:solidFill>
                <a:latin typeface="Arial"/>
                <a:ea typeface="Arial"/>
                <a:cs typeface="Arial"/>
                <a:sym typeface="Arial"/>
              </a:rPr>
              <a:t>Aula 05 - SGBD - SQL</a:t>
            </a:r>
            <a:endParaRPr b="0" i="0" sz="1200" u="none" cap="none" strike="noStrike">
              <a:solidFill>
                <a:srgbClr val="000000"/>
              </a:solidFill>
              <a:latin typeface="Arial"/>
              <a:ea typeface="Arial"/>
              <a:cs typeface="Arial"/>
              <a:sym typeface="Arial"/>
            </a:endParaRPr>
          </a:p>
        </p:txBody>
      </p:sp>
      <p:pic>
        <p:nvPicPr>
          <p:cNvPr id="1307" name="Google Shape;1307;p150"/>
          <p:cNvPicPr preferRelativeResize="0"/>
          <p:nvPr/>
        </p:nvPicPr>
        <p:blipFill rotWithShape="1">
          <a:blip r:embed="rId4">
            <a:alphaModFix/>
          </a:blip>
          <a:srcRect b="0" l="0" r="0" t="0"/>
          <a:stretch/>
        </p:blipFill>
        <p:spPr>
          <a:xfrm>
            <a:off x="428046" y="2242972"/>
            <a:ext cx="8287907" cy="2372056"/>
          </a:xfrm>
          <a:prstGeom prst="rect">
            <a:avLst/>
          </a:prstGeom>
          <a:noFill/>
          <a:ln>
            <a:noFill/>
          </a:ln>
        </p:spPr>
      </p:pic>
      <p:sp>
        <p:nvSpPr>
          <p:cNvPr id="1308" name="Google Shape;1308;p150"/>
          <p:cNvSpPr txBox="1"/>
          <p:nvPr>
            <p:ph type="title"/>
          </p:nvPr>
        </p:nvSpPr>
        <p:spPr>
          <a:xfrm>
            <a:off x="468312" y="333375"/>
            <a:ext cx="3322637" cy="13716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1"/>
              </a:buClr>
              <a:buSzPts val="3600"/>
              <a:buFont typeface="Arial"/>
              <a:buNone/>
            </a:pPr>
            <a:r>
              <a:rPr lang="en-US" sz="3600"/>
              <a:t>Bd_rh_seg</a:t>
            </a:r>
            <a:endParaRPr/>
          </a:p>
        </p:txBody>
      </p:sp>
    </p:spTree>
  </p:cSld>
  <p:clrMapOvr>
    <a:masterClrMapping/>
  </p:clrMapOvr>
  <p:transition>
    <p:push/>
  </p:transition>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2" name="Shape 1312"/>
        <p:cNvGrpSpPr/>
        <p:nvPr/>
      </p:nvGrpSpPr>
      <p:grpSpPr>
        <a:xfrm>
          <a:off x="0" y="0"/>
          <a:ext cx="0" cy="0"/>
          <a:chOff x="0" y="0"/>
          <a:chExt cx="0" cy="0"/>
        </a:xfrm>
      </p:grpSpPr>
      <p:sp>
        <p:nvSpPr>
          <p:cNvPr id="1313" name="Google Shape;1313;p151"/>
          <p:cNvSpPr txBox="1"/>
          <p:nvPr>
            <p:ph type="ctrTitle"/>
          </p:nvPr>
        </p:nvSpPr>
        <p:spPr>
          <a:xfrm>
            <a:off x="3665537" y="2349500"/>
            <a:ext cx="3816350" cy="11430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lt1"/>
              </a:buClr>
              <a:buSzPts val="2800"/>
              <a:buFont typeface="Arial"/>
              <a:buNone/>
            </a:pPr>
            <a:r>
              <a:rPr b="0" i="0" lang="en-US" sz="2800" u="none">
                <a:solidFill>
                  <a:schemeClr val="lt1"/>
                </a:solidFill>
                <a:latin typeface="Arial"/>
                <a:ea typeface="Arial"/>
                <a:cs typeface="Arial"/>
                <a:sym typeface="Arial"/>
              </a:rPr>
              <a:t>Álgebra Relacional</a:t>
            </a:r>
            <a:endParaRPr/>
          </a:p>
        </p:txBody>
      </p:sp>
      <p:pic>
        <p:nvPicPr>
          <p:cNvPr id="1314" name="Google Shape;1314;p151"/>
          <p:cNvPicPr preferRelativeResize="0"/>
          <p:nvPr/>
        </p:nvPicPr>
        <p:blipFill rotWithShape="1">
          <a:blip r:embed="rId3">
            <a:alphaModFix/>
          </a:blip>
          <a:srcRect b="0" l="0" r="0" t="0"/>
          <a:stretch/>
        </p:blipFill>
        <p:spPr>
          <a:xfrm>
            <a:off x="7481887" y="508000"/>
            <a:ext cx="1439862" cy="495300"/>
          </a:xfrm>
          <a:prstGeom prst="rect">
            <a:avLst/>
          </a:prstGeom>
          <a:noFill/>
          <a:ln>
            <a:noFill/>
          </a:ln>
        </p:spPr>
      </p:pic>
      <p:sp>
        <p:nvSpPr>
          <p:cNvPr id="1315" name="Google Shape;1315;p151"/>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Black"/>
              <a:buNone/>
            </a:pPr>
            <a:fld id="{00000000-1234-1234-1234-123412341234}" type="slidenum">
              <a:rPr b="0" i="0" lang="en-US" sz="1200" u="none" cap="none" strike="noStrike">
                <a:solidFill>
                  <a:srgbClr val="000000"/>
                </a:solidFill>
                <a:latin typeface="Arial Black"/>
                <a:ea typeface="Arial Black"/>
                <a:cs typeface="Arial Black"/>
                <a:sym typeface="Arial Black"/>
              </a:rPr>
              <a:t>‹#›</a:t>
            </a:fld>
            <a:endParaRPr b="0" i="0" sz="1400" u="none" cap="none" strike="noStrike">
              <a:solidFill>
                <a:srgbClr val="000000"/>
              </a:solidFill>
              <a:latin typeface="Arial"/>
              <a:ea typeface="Arial"/>
              <a:cs typeface="Arial"/>
              <a:sym typeface="Arial"/>
            </a:endParaRPr>
          </a:p>
        </p:txBody>
      </p:sp>
      <p:sp>
        <p:nvSpPr>
          <p:cNvPr id="1316" name="Google Shape;1316;p151"/>
          <p:cNvSpPr txBox="1"/>
          <p:nvPr>
            <p:ph idx="11" type="ftr"/>
          </p:nvPr>
        </p:nvSpPr>
        <p:spPr>
          <a:xfrm>
            <a:off x="1409700" y="6019800"/>
            <a:ext cx="2895600" cy="4572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en-US" sz="1200" u="none" cap="none" strike="noStrike">
                <a:solidFill>
                  <a:srgbClr val="000000"/>
                </a:solidFill>
                <a:latin typeface="Arial"/>
                <a:ea typeface="Arial"/>
                <a:cs typeface="Arial"/>
                <a:sym typeface="Arial"/>
              </a:rPr>
              <a:t>Aula 05 - SGBD - SQL</a:t>
            </a:r>
            <a:endParaRPr b="0" i="0" sz="1200" u="none" cap="none" strike="noStrike">
              <a:solidFill>
                <a:srgbClr val="000000"/>
              </a:solidFill>
              <a:latin typeface="Arial"/>
              <a:ea typeface="Arial"/>
              <a:cs typeface="Arial"/>
              <a:sym typeface="Arial"/>
            </a:endParaRPr>
          </a:p>
        </p:txBody>
      </p:sp>
    </p:spTree>
  </p:cSld>
  <p:clrMapOvr>
    <a:masterClrMapping/>
  </p:clrMapOvr>
  <p:transition>
    <p:push/>
  </p:transition>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0" name="Shape 1320"/>
        <p:cNvGrpSpPr/>
        <p:nvPr/>
      </p:nvGrpSpPr>
      <p:grpSpPr>
        <a:xfrm>
          <a:off x="0" y="0"/>
          <a:ext cx="0" cy="0"/>
          <a:chOff x="0" y="0"/>
          <a:chExt cx="0" cy="0"/>
        </a:xfrm>
      </p:grpSpPr>
      <p:sp>
        <p:nvSpPr>
          <p:cNvPr id="1321" name="Google Shape;1321;p152"/>
          <p:cNvSpPr txBox="1"/>
          <p:nvPr>
            <p:ph type="title"/>
          </p:nvPr>
        </p:nvSpPr>
        <p:spPr>
          <a:xfrm>
            <a:off x="468312" y="333375"/>
            <a:ext cx="3322637" cy="13716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1"/>
              </a:buClr>
              <a:buSzPts val="3600"/>
              <a:buFont typeface="Arial"/>
              <a:buNone/>
            </a:pPr>
            <a:r>
              <a:rPr b="0" i="0" lang="en-US" sz="3600" u="none">
                <a:solidFill>
                  <a:schemeClr val="dk1"/>
                </a:solidFill>
                <a:latin typeface="Arial"/>
                <a:ea typeface="Arial"/>
                <a:cs typeface="Arial"/>
                <a:sym typeface="Arial"/>
              </a:rPr>
              <a:t>Operadores</a:t>
            </a:r>
            <a:endParaRPr/>
          </a:p>
        </p:txBody>
      </p:sp>
      <p:sp>
        <p:nvSpPr>
          <p:cNvPr id="1322" name="Google Shape;1322;p152"/>
          <p:cNvSpPr txBox="1"/>
          <p:nvPr>
            <p:ph idx="1" type="body"/>
          </p:nvPr>
        </p:nvSpPr>
        <p:spPr>
          <a:xfrm>
            <a:off x="228600" y="1447800"/>
            <a:ext cx="8726487" cy="5105400"/>
          </a:xfrm>
          <a:prstGeom prst="rect">
            <a:avLst/>
          </a:prstGeom>
          <a:noFill/>
          <a:ln>
            <a:noFill/>
          </a:ln>
        </p:spPr>
        <p:txBody>
          <a:bodyPr anchorCtr="0" anchor="t" bIns="45700" lIns="91425" spcFirstLastPara="1" rIns="91425" wrap="square" tIns="45700">
            <a:noAutofit/>
          </a:bodyPr>
          <a:lstStyle/>
          <a:p>
            <a:pPr indent="-342900" lvl="0" marL="342900" rtl="0" algn="just">
              <a:lnSpc>
                <a:spcPct val="100000"/>
              </a:lnSpc>
              <a:spcBef>
                <a:spcPts val="0"/>
              </a:spcBef>
              <a:spcAft>
                <a:spcPts val="0"/>
              </a:spcAft>
              <a:buClr>
                <a:schemeClr val="lt2"/>
              </a:buClr>
              <a:buSzPts val="2400"/>
              <a:buFont typeface="Noto Sans Symbols"/>
              <a:buChar char="■"/>
            </a:pPr>
            <a:r>
              <a:rPr b="0" i="0" lang="en-US" sz="3200" u="none">
                <a:solidFill>
                  <a:schemeClr val="dk1"/>
                </a:solidFill>
                <a:latin typeface="Arial"/>
                <a:ea typeface="Arial"/>
                <a:cs typeface="Arial"/>
                <a:sym typeface="Arial"/>
              </a:rPr>
              <a:t>Podem ser agrupadas em duas categorias:</a:t>
            </a:r>
            <a:endParaRPr/>
          </a:p>
          <a:p>
            <a:pPr indent="-285750" lvl="1" marL="742950" rtl="0" algn="just">
              <a:lnSpc>
                <a:spcPct val="100000"/>
              </a:lnSpc>
              <a:spcBef>
                <a:spcPts val="560"/>
              </a:spcBef>
              <a:spcAft>
                <a:spcPts val="0"/>
              </a:spcAft>
              <a:buClr>
                <a:schemeClr val="accent2"/>
              </a:buClr>
              <a:buSzPts val="2240"/>
              <a:buFont typeface="Noto Sans Symbols"/>
              <a:buChar char="◻"/>
            </a:pPr>
            <a:r>
              <a:rPr b="0" i="0" lang="en-US" sz="2800" u="none">
                <a:solidFill>
                  <a:schemeClr val="dk1"/>
                </a:solidFill>
                <a:latin typeface="Arial"/>
                <a:ea typeface="Arial"/>
                <a:cs typeface="Arial"/>
                <a:sym typeface="Arial"/>
              </a:rPr>
              <a:t>Operadores Relacionais:</a:t>
            </a:r>
            <a:endParaRPr/>
          </a:p>
          <a:p>
            <a:pPr indent="-228600" lvl="2" marL="1143000" rtl="0" algn="just">
              <a:lnSpc>
                <a:spcPct val="100000"/>
              </a:lnSpc>
              <a:spcBef>
                <a:spcPts val="480"/>
              </a:spcBef>
              <a:spcAft>
                <a:spcPts val="0"/>
              </a:spcAft>
              <a:buClr>
                <a:schemeClr val="lt2"/>
              </a:buClr>
              <a:buSzPts val="1560"/>
              <a:buFont typeface="Noto Sans Symbols"/>
              <a:buChar char="■"/>
            </a:pPr>
            <a:r>
              <a:rPr b="0" i="0" lang="en-US" sz="2400" u="none">
                <a:solidFill>
                  <a:srgbClr val="FF0000"/>
                </a:solidFill>
                <a:latin typeface="Arial"/>
                <a:ea typeface="Arial"/>
                <a:cs typeface="Arial"/>
                <a:sym typeface="Arial"/>
              </a:rPr>
              <a:t>Seleção</a:t>
            </a:r>
            <a:endParaRPr/>
          </a:p>
          <a:p>
            <a:pPr indent="-228600" lvl="2" marL="1143000" rtl="0" algn="just">
              <a:lnSpc>
                <a:spcPct val="100000"/>
              </a:lnSpc>
              <a:spcBef>
                <a:spcPts val="480"/>
              </a:spcBef>
              <a:spcAft>
                <a:spcPts val="0"/>
              </a:spcAft>
              <a:buClr>
                <a:schemeClr val="lt2"/>
              </a:buClr>
              <a:buSzPts val="1560"/>
              <a:buFont typeface="Noto Sans Symbols"/>
              <a:buChar char="■"/>
            </a:pPr>
            <a:r>
              <a:rPr b="0" i="0" lang="en-US" sz="2400" u="none">
                <a:solidFill>
                  <a:srgbClr val="FF0000"/>
                </a:solidFill>
                <a:latin typeface="Arial"/>
                <a:ea typeface="Arial"/>
                <a:cs typeface="Arial"/>
                <a:sym typeface="Arial"/>
              </a:rPr>
              <a:t>Projeção</a:t>
            </a:r>
            <a:endParaRPr/>
          </a:p>
          <a:p>
            <a:pPr indent="-228600" lvl="2" marL="1143000" rtl="0" algn="just">
              <a:lnSpc>
                <a:spcPct val="100000"/>
              </a:lnSpc>
              <a:spcBef>
                <a:spcPts val="480"/>
              </a:spcBef>
              <a:spcAft>
                <a:spcPts val="0"/>
              </a:spcAft>
              <a:buClr>
                <a:schemeClr val="lt2"/>
              </a:buClr>
              <a:buSzPts val="1560"/>
              <a:buFont typeface="Noto Sans Symbols"/>
              <a:buChar char="■"/>
            </a:pPr>
            <a:r>
              <a:rPr b="0" i="0" lang="en-US" sz="2400" u="none">
                <a:solidFill>
                  <a:srgbClr val="FF0000"/>
                </a:solidFill>
                <a:latin typeface="Arial"/>
                <a:ea typeface="Arial"/>
                <a:cs typeface="Arial"/>
                <a:sym typeface="Arial"/>
              </a:rPr>
              <a:t>Junção</a:t>
            </a:r>
            <a:endParaRPr/>
          </a:p>
          <a:p>
            <a:pPr indent="-228600" lvl="2" marL="1143000" rtl="0" algn="just">
              <a:lnSpc>
                <a:spcPct val="100000"/>
              </a:lnSpc>
              <a:spcBef>
                <a:spcPts val="480"/>
              </a:spcBef>
              <a:spcAft>
                <a:spcPts val="0"/>
              </a:spcAft>
              <a:buClr>
                <a:schemeClr val="lt2"/>
              </a:buClr>
              <a:buSzPts val="1560"/>
              <a:buFont typeface="Noto Sans Symbols"/>
              <a:buChar char="■"/>
            </a:pPr>
            <a:r>
              <a:rPr b="0" i="0" lang="en-US" sz="2400" u="none">
                <a:solidFill>
                  <a:srgbClr val="FF0000"/>
                </a:solidFill>
                <a:latin typeface="Arial"/>
                <a:ea typeface="Arial"/>
                <a:cs typeface="Arial"/>
                <a:sym typeface="Arial"/>
              </a:rPr>
              <a:t>Divisão</a:t>
            </a:r>
            <a:endParaRPr/>
          </a:p>
          <a:p>
            <a:pPr indent="-285750" lvl="1" marL="742950" rtl="0" algn="just">
              <a:lnSpc>
                <a:spcPct val="100000"/>
              </a:lnSpc>
              <a:spcBef>
                <a:spcPts val="560"/>
              </a:spcBef>
              <a:spcAft>
                <a:spcPts val="0"/>
              </a:spcAft>
              <a:buClr>
                <a:schemeClr val="accent2"/>
              </a:buClr>
              <a:buSzPts val="2240"/>
              <a:buFont typeface="Noto Sans Symbols"/>
              <a:buChar char="◻"/>
            </a:pPr>
            <a:r>
              <a:rPr b="0" i="0" lang="en-US" sz="2800" u="none">
                <a:solidFill>
                  <a:schemeClr val="dk1"/>
                </a:solidFill>
                <a:latin typeface="Arial"/>
                <a:ea typeface="Arial"/>
                <a:cs typeface="Arial"/>
                <a:sym typeface="Arial"/>
              </a:rPr>
              <a:t>Operadores Tradicionais:</a:t>
            </a:r>
            <a:endParaRPr/>
          </a:p>
          <a:p>
            <a:pPr indent="-228600" lvl="2" marL="1143000" rtl="0" algn="just">
              <a:lnSpc>
                <a:spcPct val="100000"/>
              </a:lnSpc>
              <a:spcBef>
                <a:spcPts val="480"/>
              </a:spcBef>
              <a:spcAft>
                <a:spcPts val="0"/>
              </a:spcAft>
              <a:buClr>
                <a:schemeClr val="lt2"/>
              </a:buClr>
              <a:buSzPts val="1560"/>
              <a:buFont typeface="Noto Sans Symbols"/>
              <a:buChar char="■"/>
            </a:pPr>
            <a:r>
              <a:rPr b="0" i="0" lang="en-US" sz="2400" u="none">
                <a:solidFill>
                  <a:srgbClr val="FF0000"/>
                </a:solidFill>
                <a:latin typeface="Arial"/>
                <a:ea typeface="Arial"/>
                <a:cs typeface="Arial"/>
                <a:sym typeface="Arial"/>
              </a:rPr>
              <a:t>União</a:t>
            </a:r>
            <a:endParaRPr/>
          </a:p>
          <a:p>
            <a:pPr indent="-228600" lvl="2" marL="1143000" rtl="0" algn="just">
              <a:lnSpc>
                <a:spcPct val="100000"/>
              </a:lnSpc>
              <a:spcBef>
                <a:spcPts val="480"/>
              </a:spcBef>
              <a:spcAft>
                <a:spcPts val="0"/>
              </a:spcAft>
              <a:buClr>
                <a:schemeClr val="lt2"/>
              </a:buClr>
              <a:buSzPts val="1560"/>
              <a:buFont typeface="Noto Sans Symbols"/>
              <a:buChar char="■"/>
            </a:pPr>
            <a:r>
              <a:rPr b="0" i="0" lang="en-US" sz="2400" u="none">
                <a:solidFill>
                  <a:srgbClr val="FF0000"/>
                </a:solidFill>
                <a:latin typeface="Arial"/>
                <a:ea typeface="Arial"/>
                <a:cs typeface="Arial"/>
                <a:sym typeface="Arial"/>
              </a:rPr>
              <a:t>Interseção</a:t>
            </a:r>
            <a:endParaRPr/>
          </a:p>
          <a:p>
            <a:pPr indent="-228600" lvl="2" marL="1143000" rtl="0" algn="just">
              <a:lnSpc>
                <a:spcPct val="100000"/>
              </a:lnSpc>
              <a:spcBef>
                <a:spcPts val="480"/>
              </a:spcBef>
              <a:spcAft>
                <a:spcPts val="0"/>
              </a:spcAft>
              <a:buClr>
                <a:schemeClr val="lt2"/>
              </a:buClr>
              <a:buSzPts val="1560"/>
              <a:buFont typeface="Noto Sans Symbols"/>
              <a:buChar char="■"/>
            </a:pPr>
            <a:r>
              <a:rPr b="0" i="0" lang="en-US" sz="2400" u="none">
                <a:solidFill>
                  <a:srgbClr val="FF0000"/>
                </a:solidFill>
                <a:latin typeface="Arial"/>
                <a:ea typeface="Arial"/>
                <a:cs typeface="Arial"/>
                <a:sym typeface="Arial"/>
              </a:rPr>
              <a:t>Diferença</a:t>
            </a:r>
            <a:endParaRPr/>
          </a:p>
          <a:p>
            <a:pPr indent="-228600" lvl="2" marL="1143000" rtl="0" algn="just">
              <a:lnSpc>
                <a:spcPct val="100000"/>
              </a:lnSpc>
              <a:spcBef>
                <a:spcPts val="480"/>
              </a:spcBef>
              <a:spcAft>
                <a:spcPts val="0"/>
              </a:spcAft>
              <a:buClr>
                <a:schemeClr val="lt2"/>
              </a:buClr>
              <a:buSzPts val="1560"/>
              <a:buFont typeface="Noto Sans Symbols"/>
              <a:buChar char="■"/>
            </a:pPr>
            <a:r>
              <a:rPr b="0" i="0" lang="en-US" sz="2400" u="none">
                <a:solidFill>
                  <a:srgbClr val="FF0000"/>
                </a:solidFill>
                <a:latin typeface="Arial"/>
                <a:ea typeface="Arial"/>
                <a:cs typeface="Arial"/>
                <a:sym typeface="Arial"/>
              </a:rPr>
              <a:t>Produto Cartesiano</a:t>
            </a:r>
            <a:endParaRPr/>
          </a:p>
          <a:p>
            <a:pPr indent="-228600" lvl="0" marL="342900" rtl="0" algn="l">
              <a:lnSpc>
                <a:spcPct val="100000"/>
              </a:lnSpc>
              <a:spcBef>
                <a:spcPts val="480"/>
              </a:spcBef>
              <a:spcAft>
                <a:spcPts val="0"/>
              </a:spcAft>
              <a:buSzPts val="1800"/>
              <a:buNone/>
            </a:pPr>
            <a:r>
              <a:t/>
            </a:r>
            <a:endParaRPr b="0" i="0" sz="2400" u="none">
              <a:solidFill>
                <a:srgbClr val="FF0000"/>
              </a:solidFill>
              <a:latin typeface="Arial"/>
              <a:ea typeface="Arial"/>
              <a:cs typeface="Arial"/>
              <a:sym typeface="Arial"/>
            </a:endParaRPr>
          </a:p>
        </p:txBody>
      </p:sp>
      <p:pic>
        <p:nvPicPr>
          <p:cNvPr id="1323" name="Google Shape;1323;p152"/>
          <p:cNvPicPr preferRelativeResize="0"/>
          <p:nvPr/>
        </p:nvPicPr>
        <p:blipFill rotWithShape="1">
          <a:blip r:embed="rId3">
            <a:alphaModFix/>
          </a:blip>
          <a:srcRect b="0" l="0" r="0" t="0"/>
          <a:stretch/>
        </p:blipFill>
        <p:spPr>
          <a:xfrm>
            <a:off x="7251700" y="501650"/>
            <a:ext cx="1439862" cy="495300"/>
          </a:xfrm>
          <a:prstGeom prst="rect">
            <a:avLst/>
          </a:prstGeom>
          <a:noFill/>
          <a:ln>
            <a:noFill/>
          </a:ln>
        </p:spPr>
      </p:pic>
      <p:sp>
        <p:nvSpPr>
          <p:cNvPr id="1324" name="Google Shape;1324;p152"/>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Black"/>
              <a:buNone/>
            </a:pPr>
            <a:fld id="{00000000-1234-1234-1234-123412341234}" type="slidenum">
              <a:rPr b="0" i="0" lang="en-US" sz="1200" u="none" cap="none" strike="noStrike">
                <a:solidFill>
                  <a:srgbClr val="000000"/>
                </a:solidFill>
                <a:latin typeface="Arial Black"/>
                <a:ea typeface="Arial Black"/>
                <a:cs typeface="Arial Black"/>
                <a:sym typeface="Arial Black"/>
              </a:rPr>
              <a:t>‹#›</a:t>
            </a:fld>
            <a:endParaRPr b="0" i="0" sz="1400" u="none" cap="none" strike="noStrike">
              <a:solidFill>
                <a:srgbClr val="000000"/>
              </a:solidFill>
              <a:latin typeface="Arial"/>
              <a:ea typeface="Arial"/>
              <a:cs typeface="Arial"/>
              <a:sym typeface="Arial"/>
            </a:endParaRPr>
          </a:p>
        </p:txBody>
      </p:sp>
      <p:sp>
        <p:nvSpPr>
          <p:cNvPr id="1325" name="Google Shape;1325;p152"/>
          <p:cNvSpPr txBox="1"/>
          <p:nvPr>
            <p:ph idx="11" type="ftr"/>
          </p:nvPr>
        </p:nvSpPr>
        <p:spPr>
          <a:xfrm>
            <a:off x="3657600" y="6324600"/>
            <a:ext cx="2895600" cy="4572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SzPts val="1400"/>
              <a:buNone/>
            </a:pPr>
            <a:r>
              <a:rPr lang="en-US"/>
              <a:t>Aula 05 - SGBD - SQL</a:t>
            </a:r>
            <a:endParaRPr/>
          </a:p>
        </p:txBody>
      </p:sp>
    </p:spTree>
  </p:cSld>
  <p:clrMapOvr>
    <a:masterClrMapping/>
  </p:clrMapOvr>
  <p:transition>
    <p:push/>
  </p:transition>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9" name="Shape 1329"/>
        <p:cNvGrpSpPr/>
        <p:nvPr/>
      </p:nvGrpSpPr>
      <p:grpSpPr>
        <a:xfrm>
          <a:off x="0" y="0"/>
          <a:ext cx="0" cy="0"/>
          <a:chOff x="0" y="0"/>
          <a:chExt cx="0" cy="0"/>
        </a:xfrm>
      </p:grpSpPr>
      <p:sp>
        <p:nvSpPr>
          <p:cNvPr id="1330" name="Google Shape;1330;p153"/>
          <p:cNvSpPr txBox="1"/>
          <p:nvPr>
            <p:ph type="ctrTitle"/>
          </p:nvPr>
        </p:nvSpPr>
        <p:spPr>
          <a:xfrm>
            <a:off x="3665537" y="2349500"/>
            <a:ext cx="4938712" cy="11430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lt1"/>
              </a:buClr>
              <a:buSzPts val="2800"/>
              <a:buFont typeface="Arial"/>
              <a:buNone/>
            </a:pPr>
            <a:r>
              <a:rPr b="0" i="0" lang="en-US" sz="2800" u="none">
                <a:solidFill>
                  <a:schemeClr val="lt1"/>
                </a:solidFill>
                <a:latin typeface="Arial"/>
                <a:ea typeface="Arial"/>
                <a:cs typeface="Arial"/>
                <a:sym typeface="Arial"/>
              </a:rPr>
              <a:t>Operadores Relacionais</a:t>
            </a:r>
            <a:endParaRPr/>
          </a:p>
        </p:txBody>
      </p:sp>
      <p:pic>
        <p:nvPicPr>
          <p:cNvPr id="1331" name="Google Shape;1331;p153"/>
          <p:cNvPicPr preferRelativeResize="0"/>
          <p:nvPr/>
        </p:nvPicPr>
        <p:blipFill rotWithShape="1">
          <a:blip r:embed="rId3">
            <a:alphaModFix/>
          </a:blip>
          <a:srcRect b="0" l="0" r="0" t="0"/>
          <a:stretch/>
        </p:blipFill>
        <p:spPr>
          <a:xfrm>
            <a:off x="7481887" y="508000"/>
            <a:ext cx="1439862" cy="495300"/>
          </a:xfrm>
          <a:prstGeom prst="rect">
            <a:avLst/>
          </a:prstGeom>
          <a:noFill/>
          <a:ln>
            <a:noFill/>
          </a:ln>
        </p:spPr>
      </p:pic>
      <p:sp>
        <p:nvSpPr>
          <p:cNvPr id="1332" name="Google Shape;1332;p153"/>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Black"/>
              <a:buNone/>
            </a:pPr>
            <a:fld id="{00000000-1234-1234-1234-123412341234}" type="slidenum">
              <a:rPr b="0" i="0" lang="en-US" sz="1200" u="none" cap="none" strike="noStrike">
                <a:solidFill>
                  <a:srgbClr val="000000"/>
                </a:solidFill>
                <a:latin typeface="Arial Black"/>
                <a:ea typeface="Arial Black"/>
                <a:cs typeface="Arial Black"/>
                <a:sym typeface="Arial Black"/>
              </a:rPr>
              <a:t>‹#›</a:t>
            </a:fld>
            <a:endParaRPr b="0" i="0" sz="1400" u="none" cap="none" strike="noStrike">
              <a:solidFill>
                <a:srgbClr val="000000"/>
              </a:solidFill>
              <a:latin typeface="Arial"/>
              <a:ea typeface="Arial"/>
              <a:cs typeface="Arial"/>
              <a:sym typeface="Arial"/>
            </a:endParaRPr>
          </a:p>
        </p:txBody>
      </p:sp>
      <p:sp>
        <p:nvSpPr>
          <p:cNvPr id="1333" name="Google Shape;1333;p15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SzPts val="1400"/>
              <a:buNone/>
            </a:pPr>
            <a:r>
              <a:rPr lang="en-US"/>
              <a:t>Aula 05 - SGBD - SQL</a:t>
            </a:r>
            <a:endParaRPr/>
          </a:p>
        </p:txBody>
      </p:sp>
    </p:spTree>
  </p:cSld>
  <p:clrMapOvr>
    <a:masterClrMapping/>
  </p:clrMapOvr>
  <p:transition>
    <p:push/>
  </p:transition>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7" name="Shape 1337"/>
        <p:cNvGrpSpPr/>
        <p:nvPr/>
      </p:nvGrpSpPr>
      <p:grpSpPr>
        <a:xfrm>
          <a:off x="0" y="0"/>
          <a:ext cx="0" cy="0"/>
          <a:chOff x="0" y="0"/>
          <a:chExt cx="0" cy="0"/>
        </a:xfrm>
      </p:grpSpPr>
      <p:sp>
        <p:nvSpPr>
          <p:cNvPr id="1338" name="Google Shape;1338;p154"/>
          <p:cNvSpPr txBox="1"/>
          <p:nvPr>
            <p:ph type="title"/>
          </p:nvPr>
        </p:nvSpPr>
        <p:spPr>
          <a:xfrm>
            <a:off x="457200" y="476250"/>
            <a:ext cx="5003800" cy="7207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1"/>
              </a:buClr>
              <a:buSzPts val="2800"/>
              <a:buFont typeface="Arial"/>
              <a:buNone/>
            </a:pPr>
            <a:r>
              <a:rPr b="0" i="0" lang="en-US" sz="2800" u="none">
                <a:solidFill>
                  <a:schemeClr val="dk1"/>
                </a:solidFill>
                <a:latin typeface="Arial"/>
                <a:ea typeface="Arial"/>
                <a:cs typeface="Arial"/>
                <a:sym typeface="Arial"/>
              </a:rPr>
              <a:t>Operadores Relacionais</a:t>
            </a:r>
            <a:endParaRPr/>
          </a:p>
        </p:txBody>
      </p:sp>
      <p:sp>
        <p:nvSpPr>
          <p:cNvPr id="1339" name="Google Shape;1339;p154"/>
          <p:cNvSpPr txBox="1"/>
          <p:nvPr>
            <p:ph idx="1" type="body"/>
          </p:nvPr>
        </p:nvSpPr>
        <p:spPr>
          <a:xfrm>
            <a:off x="107950" y="1125537"/>
            <a:ext cx="8915400" cy="3095625"/>
          </a:xfrm>
          <a:prstGeom prst="rect">
            <a:avLst/>
          </a:prstGeom>
          <a:noFill/>
          <a:ln>
            <a:noFill/>
          </a:ln>
        </p:spPr>
        <p:txBody>
          <a:bodyPr anchorCtr="0" anchor="t" bIns="45700" lIns="91425" spcFirstLastPara="1" rIns="91425" wrap="square" tIns="45700">
            <a:noAutofit/>
          </a:bodyPr>
          <a:lstStyle/>
          <a:p>
            <a:pPr indent="-342900" lvl="0" marL="342900" rtl="0" algn="just">
              <a:lnSpc>
                <a:spcPct val="100000"/>
              </a:lnSpc>
              <a:spcBef>
                <a:spcPts val="0"/>
              </a:spcBef>
              <a:spcAft>
                <a:spcPts val="0"/>
              </a:spcAft>
              <a:buClr>
                <a:schemeClr val="lt2"/>
              </a:buClr>
              <a:buSzPts val="1800"/>
              <a:buFont typeface="Noto Sans Symbols"/>
              <a:buChar char="■"/>
            </a:pPr>
            <a:r>
              <a:rPr b="0" i="0" lang="en-US" sz="2400" u="none">
                <a:solidFill>
                  <a:srgbClr val="1818FF"/>
                </a:solidFill>
                <a:latin typeface="Arial"/>
                <a:ea typeface="Arial"/>
                <a:cs typeface="Arial"/>
                <a:sym typeface="Arial"/>
              </a:rPr>
              <a:t>SELECT</a:t>
            </a:r>
            <a:r>
              <a:rPr b="0" i="0" lang="en-US" sz="2400" u="none">
                <a:solidFill>
                  <a:schemeClr val="dk1"/>
                </a:solidFill>
                <a:latin typeface="Arial"/>
                <a:ea typeface="Arial"/>
                <a:cs typeface="Arial"/>
                <a:sym typeface="Arial"/>
              </a:rPr>
              <a:t>:</a:t>
            </a:r>
            <a:endParaRPr/>
          </a:p>
          <a:p>
            <a:pPr indent="-285750" lvl="1" marL="742950" rtl="0" algn="just">
              <a:lnSpc>
                <a:spcPct val="100000"/>
              </a:lnSpc>
              <a:spcBef>
                <a:spcPts val="400"/>
              </a:spcBef>
              <a:spcAft>
                <a:spcPts val="0"/>
              </a:spcAft>
              <a:buClr>
                <a:schemeClr val="accent2"/>
              </a:buClr>
              <a:buSzPts val="1600"/>
              <a:buFont typeface="Noto Sans Symbols"/>
              <a:buChar char="◻"/>
            </a:pPr>
            <a:r>
              <a:rPr b="0" i="0" lang="en-US" sz="2000" u="none">
                <a:solidFill>
                  <a:schemeClr val="dk1"/>
                </a:solidFill>
                <a:latin typeface="Arial"/>
                <a:ea typeface="Arial"/>
                <a:cs typeface="Arial"/>
                <a:sym typeface="Arial"/>
              </a:rPr>
              <a:t>Símbolo σ (</a:t>
            </a:r>
            <a:r>
              <a:rPr b="0" i="0" lang="en-US" sz="2000" u="none">
                <a:solidFill>
                  <a:srgbClr val="1818FF"/>
                </a:solidFill>
                <a:latin typeface="Arial"/>
                <a:ea typeface="Arial"/>
                <a:cs typeface="Arial"/>
                <a:sym typeface="Arial"/>
              </a:rPr>
              <a:t>sigma</a:t>
            </a:r>
            <a:r>
              <a:rPr b="0" i="0" lang="en-US" sz="2000" u="none">
                <a:solidFill>
                  <a:schemeClr val="dk1"/>
                </a:solidFill>
                <a:latin typeface="Arial"/>
                <a:ea typeface="Arial"/>
                <a:cs typeface="Arial"/>
                <a:sym typeface="Arial"/>
              </a:rPr>
              <a:t>).</a:t>
            </a:r>
            <a:endParaRPr/>
          </a:p>
          <a:p>
            <a:pPr indent="-285750" lvl="1" marL="742950" rtl="0" algn="just">
              <a:lnSpc>
                <a:spcPct val="100000"/>
              </a:lnSpc>
              <a:spcBef>
                <a:spcPts val="400"/>
              </a:spcBef>
              <a:spcAft>
                <a:spcPts val="0"/>
              </a:spcAft>
              <a:buClr>
                <a:schemeClr val="accent2"/>
              </a:buClr>
              <a:buSzPts val="1600"/>
              <a:buFont typeface="Noto Sans Symbols"/>
              <a:buChar char="◻"/>
            </a:pPr>
            <a:r>
              <a:rPr b="0" i="0" lang="en-US" sz="2000" u="none">
                <a:solidFill>
                  <a:schemeClr val="dk1"/>
                </a:solidFill>
                <a:latin typeface="Arial"/>
                <a:ea typeface="Arial"/>
                <a:cs typeface="Arial"/>
                <a:sym typeface="Arial"/>
              </a:rPr>
              <a:t>Extrai tuplas específicas de uma relação específica.</a:t>
            </a:r>
            <a:endParaRPr/>
          </a:p>
          <a:p>
            <a:pPr indent="-285750" lvl="1" marL="742950" rtl="0" algn="just">
              <a:lnSpc>
                <a:spcPct val="100000"/>
              </a:lnSpc>
              <a:spcBef>
                <a:spcPts val="400"/>
              </a:spcBef>
              <a:spcAft>
                <a:spcPts val="0"/>
              </a:spcAft>
              <a:buClr>
                <a:schemeClr val="accent2"/>
              </a:buClr>
              <a:buSzPts val="1600"/>
              <a:buFont typeface="Noto Sans Symbols"/>
              <a:buChar char="◻"/>
            </a:pPr>
            <a:r>
              <a:rPr b="1" i="0" lang="en-US" sz="2000" u="none">
                <a:solidFill>
                  <a:schemeClr val="dk1"/>
                </a:solidFill>
                <a:latin typeface="Arial"/>
                <a:ea typeface="Arial"/>
                <a:cs typeface="Arial"/>
                <a:sym typeface="Arial"/>
              </a:rPr>
              <a:t>Select * from tb_livro</a:t>
            </a:r>
            <a:endParaRPr/>
          </a:p>
        </p:txBody>
      </p:sp>
      <p:pic>
        <p:nvPicPr>
          <p:cNvPr id="1340" name="Google Shape;1340;p154"/>
          <p:cNvPicPr preferRelativeResize="0"/>
          <p:nvPr/>
        </p:nvPicPr>
        <p:blipFill rotWithShape="1">
          <a:blip r:embed="rId3">
            <a:alphaModFix/>
          </a:blip>
          <a:srcRect b="0" l="0" r="0" t="0"/>
          <a:stretch/>
        </p:blipFill>
        <p:spPr>
          <a:xfrm>
            <a:off x="7251700" y="501650"/>
            <a:ext cx="1439862" cy="495300"/>
          </a:xfrm>
          <a:prstGeom prst="rect">
            <a:avLst/>
          </a:prstGeom>
          <a:noFill/>
          <a:ln>
            <a:noFill/>
          </a:ln>
        </p:spPr>
      </p:pic>
      <p:pic>
        <p:nvPicPr>
          <p:cNvPr id="1341" name="Google Shape;1341;p154"/>
          <p:cNvPicPr preferRelativeResize="0"/>
          <p:nvPr/>
        </p:nvPicPr>
        <p:blipFill rotWithShape="1">
          <a:blip r:embed="rId4">
            <a:alphaModFix/>
          </a:blip>
          <a:srcRect b="0" l="0" r="0" t="0"/>
          <a:stretch/>
        </p:blipFill>
        <p:spPr>
          <a:xfrm>
            <a:off x="1468437" y="2854325"/>
            <a:ext cx="5983287" cy="3402012"/>
          </a:xfrm>
          <a:prstGeom prst="rect">
            <a:avLst/>
          </a:prstGeom>
          <a:noFill/>
          <a:ln>
            <a:noFill/>
          </a:ln>
        </p:spPr>
      </p:pic>
      <p:sp>
        <p:nvSpPr>
          <p:cNvPr id="1342" name="Google Shape;1342;p154"/>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Black"/>
              <a:buNone/>
            </a:pPr>
            <a:fld id="{00000000-1234-1234-1234-123412341234}" type="slidenum">
              <a:rPr b="0" i="0" lang="en-US" sz="1200" u="none" cap="none" strike="noStrike">
                <a:solidFill>
                  <a:srgbClr val="000000"/>
                </a:solidFill>
                <a:latin typeface="Arial Black"/>
                <a:ea typeface="Arial Black"/>
                <a:cs typeface="Arial Black"/>
                <a:sym typeface="Arial Black"/>
              </a:rPr>
              <a:t>‹#›</a:t>
            </a:fld>
            <a:endParaRPr b="0" i="0" sz="1400" u="none" cap="none" strike="noStrike">
              <a:solidFill>
                <a:srgbClr val="000000"/>
              </a:solidFill>
              <a:latin typeface="Arial"/>
              <a:ea typeface="Arial"/>
              <a:cs typeface="Arial"/>
              <a:sym typeface="Arial"/>
            </a:endParaRPr>
          </a:p>
        </p:txBody>
      </p:sp>
      <p:sp>
        <p:nvSpPr>
          <p:cNvPr id="1343" name="Google Shape;1343;p15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SzPts val="1400"/>
              <a:buNone/>
            </a:pPr>
            <a:r>
              <a:rPr lang="en-US"/>
              <a:t>Aula 05 - SGBD - SQL</a:t>
            </a:r>
            <a:endParaRPr/>
          </a:p>
        </p:txBody>
      </p:sp>
    </p:spTree>
  </p:cSld>
  <p:clrMapOvr>
    <a:masterClrMapping/>
  </p:clrMapOvr>
  <p:transition>
    <p:push/>
  </p:transition>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7" name="Shape 1347"/>
        <p:cNvGrpSpPr/>
        <p:nvPr/>
      </p:nvGrpSpPr>
      <p:grpSpPr>
        <a:xfrm>
          <a:off x="0" y="0"/>
          <a:ext cx="0" cy="0"/>
          <a:chOff x="0" y="0"/>
          <a:chExt cx="0" cy="0"/>
        </a:xfrm>
      </p:grpSpPr>
      <p:sp>
        <p:nvSpPr>
          <p:cNvPr id="1348" name="Google Shape;1348;p155"/>
          <p:cNvSpPr txBox="1"/>
          <p:nvPr>
            <p:ph idx="1" type="body"/>
          </p:nvPr>
        </p:nvSpPr>
        <p:spPr>
          <a:xfrm>
            <a:off x="107950" y="1268412"/>
            <a:ext cx="8915400" cy="647700"/>
          </a:xfrm>
          <a:prstGeom prst="rect">
            <a:avLst/>
          </a:prstGeom>
          <a:noFill/>
          <a:ln>
            <a:noFill/>
          </a:ln>
        </p:spPr>
        <p:txBody>
          <a:bodyPr anchorCtr="0" anchor="t" bIns="45700" lIns="91425" spcFirstLastPara="1" rIns="91425" wrap="square" tIns="45700">
            <a:noAutofit/>
          </a:bodyPr>
          <a:lstStyle/>
          <a:p>
            <a:pPr indent="-342900" lvl="0" marL="342900" rtl="0" algn="just">
              <a:lnSpc>
                <a:spcPct val="100000"/>
              </a:lnSpc>
              <a:spcBef>
                <a:spcPts val="0"/>
              </a:spcBef>
              <a:spcAft>
                <a:spcPts val="0"/>
              </a:spcAft>
              <a:buClr>
                <a:schemeClr val="lt2"/>
              </a:buClr>
              <a:buSzPts val="1800"/>
              <a:buFont typeface="Noto Sans Symbols"/>
              <a:buChar char="■"/>
            </a:pPr>
            <a:r>
              <a:rPr b="0" i="0" lang="en-US" sz="2400" u="none">
                <a:solidFill>
                  <a:srgbClr val="1818FF"/>
                </a:solidFill>
                <a:latin typeface="Arial"/>
                <a:ea typeface="Arial"/>
                <a:cs typeface="Arial"/>
                <a:sym typeface="Arial"/>
              </a:rPr>
              <a:t>SELECT</a:t>
            </a:r>
            <a:r>
              <a:rPr b="0" i="0" lang="en-US" sz="2400" u="none">
                <a:solidFill>
                  <a:schemeClr val="dk1"/>
                </a:solidFill>
                <a:latin typeface="Arial"/>
                <a:ea typeface="Arial"/>
                <a:cs typeface="Arial"/>
                <a:sym typeface="Arial"/>
              </a:rPr>
              <a:t>:</a:t>
            </a:r>
            <a:endParaRPr/>
          </a:p>
        </p:txBody>
      </p:sp>
      <p:sp>
        <p:nvSpPr>
          <p:cNvPr id="1349" name="Google Shape;1349;p155"/>
          <p:cNvSpPr txBox="1"/>
          <p:nvPr>
            <p:ph type="title"/>
          </p:nvPr>
        </p:nvSpPr>
        <p:spPr>
          <a:xfrm>
            <a:off x="457200" y="476250"/>
            <a:ext cx="5003800" cy="7207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1"/>
              </a:buClr>
              <a:buSzPts val="2800"/>
              <a:buFont typeface="Arial"/>
              <a:buNone/>
            </a:pPr>
            <a:r>
              <a:rPr b="0" i="0" lang="en-US" sz="2800" u="none">
                <a:solidFill>
                  <a:schemeClr val="dk1"/>
                </a:solidFill>
                <a:latin typeface="Arial"/>
                <a:ea typeface="Arial"/>
                <a:cs typeface="Arial"/>
                <a:sym typeface="Arial"/>
              </a:rPr>
              <a:t>Operadores Relacionais</a:t>
            </a:r>
            <a:endParaRPr/>
          </a:p>
        </p:txBody>
      </p:sp>
      <p:pic>
        <p:nvPicPr>
          <p:cNvPr id="1350" name="Google Shape;1350;p155"/>
          <p:cNvPicPr preferRelativeResize="0"/>
          <p:nvPr/>
        </p:nvPicPr>
        <p:blipFill rotWithShape="1">
          <a:blip r:embed="rId3">
            <a:alphaModFix/>
          </a:blip>
          <a:srcRect b="0" l="0" r="0" t="0"/>
          <a:stretch/>
        </p:blipFill>
        <p:spPr>
          <a:xfrm>
            <a:off x="7251700" y="501650"/>
            <a:ext cx="1439862" cy="495300"/>
          </a:xfrm>
          <a:prstGeom prst="rect">
            <a:avLst/>
          </a:prstGeom>
          <a:noFill/>
          <a:ln>
            <a:noFill/>
          </a:ln>
        </p:spPr>
      </p:pic>
      <p:sp>
        <p:nvSpPr>
          <p:cNvPr id="1351" name="Google Shape;1351;p155"/>
          <p:cNvSpPr txBox="1"/>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Arial"/>
                <a:ea typeface="Arial"/>
                <a:cs typeface="Arial"/>
                <a:sym typeface="Arial"/>
              </a:rPr>
              <a:t>Aula 06 - Comandos SQL - Exercício</a:t>
            </a:r>
            <a:endParaRPr b="0" i="0" sz="1400" u="none" cap="none" strike="noStrike">
              <a:solidFill>
                <a:srgbClr val="000000"/>
              </a:solidFill>
              <a:latin typeface="Arial"/>
              <a:ea typeface="Arial"/>
              <a:cs typeface="Arial"/>
              <a:sym typeface="Arial"/>
            </a:endParaRPr>
          </a:p>
        </p:txBody>
      </p:sp>
      <p:pic>
        <p:nvPicPr>
          <p:cNvPr id="1352" name="Google Shape;1352;p155"/>
          <p:cNvPicPr preferRelativeResize="0"/>
          <p:nvPr/>
        </p:nvPicPr>
        <p:blipFill rotWithShape="1">
          <a:blip r:embed="rId4">
            <a:alphaModFix/>
          </a:blip>
          <a:srcRect b="0" l="0" r="0" t="0"/>
          <a:stretch/>
        </p:blipFill>
        <p:spPr>
          <a:xfrm>
            <a:off x="611187" y="2162175"/>
            <a:ext cx="7367587" cy="2200275"/>
          </a:xfrm>
          <a:prstGeom prst="rect">
            <a:avLst/>
          </a:prstGeom>
          <a:noFill/>
          <a:ln>
            <a:noFill/>
          </a:ln>
        </p:spPr>
      </p:pic>
      <p:cxnSp>
        <p:nvCxnSpPr>
          <p:cNvPr id="1353" name="Google Shape;1353;p155"/>
          <p:cNvCxnSpPr/>
          <p:nvPr/>
        </p:nvCxnSpPr>
        <p:spPr>
          <a:xfrm flipH="1">
            <a:off x="2843212" y="1484312"/>
            <a:ext cx="936625" cy="677862"/>
          </a:xfrm>
          <a:prstGeom prst="straightConnector1">
            <a:avLst/>
          </a:prstGeom>
          <a:noFill/>
          <a:ln cap="flat" cmpd="sng" w="25400">
            <a:solidFill>
              <a:schemeClr val="lt2"/>
            </a:solidFill>
            <a:prstDash val="solid"/>
            <a:miter lim="800000"/>
            <a:headEnd len="sm" w="sm" type="none"/>
            <a:tailEnd len="med" w="med" type="triangle"/>
          </a:ln>
        </p:spPr>
      </p:cxnSp>
      <p:sp>
        <p:nvSpPr>
          <p:cNvPr id="1354" name="Google Shape;1354;p155"/>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Black"/>
              <a:buNone/>
            </a:pPr>
            <a:fld id="{00000000-1234-1234-1234-123412341234}" type="slidenum">
              <a:rPr b="0" i="0" lang="en-US" sz="1200" u="none" cap="none" strike="noStrike">
                <a:solidFill>
                  <a:srgbClr val="000000"/>
                </a:solidFill>
                <a:latin typeface="Arial Black"/>
                <a:ea typeface="Arial Black"/>
                <a:cs typeface="Arial Black"/>
                <a:sym typeface="Arial Black"/>
              </a:rPr>
              <a:t>‹#›</a:t>
            </a:fld>
            <a:endParaRPr b="0" i="0" sz="1400" u="none" cap="none" strike="noStrike">
              <a:solidFill>
                <a:srgbClr val="000000"/>
              </a:solidFill>
              <a:latin typeface="Arial"/>
              <a:ea typeface="Arial"/>
              <a:cs typeface="Arial"/>
              <a:sym typeface="Arial"/>
            </a:endParaRPr>
          </a:p>
        </p:txBody>
      </p:sp>
      <p:sp>
        <p:nvSpPr>
          <p:cNvPr id="1355" name="Google Shape;1355;p15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SzPts val="1400"/>
              <a:buNone/>
            </a:pPr>
            <a:r>
              <a:rPr lang="en-US"/>
              <a:t>Aula 05 - SGBD - SQL</a:t>
            </a:r>
            <a:endParaRPr/>
          </a:p>
        </p:txBody>
      </p:sp>
    </p:spTree>
  </p:cSld>
  <p:clrMapOvr>
    <a:masterClrMapping/>
  </p:clrMapOvr>
  <p:transition>
    <p:push/>
  </p:transition>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9" name="Shape 1359"/>
        <p:cNvGrpSpPr/>
        <p:nvPr/>
      </p:nvGrpSpPr>
      <p:grpSpPr>
        <a:xfrm>
          <a:off x="0" y="0"/>
          <a:ext cx="0" cy="0"/>
          <a:chOff x="0" y="0"/>
          <a:chExt cx="0" cy="0"/>
        </a:xfrm>
      </p:grpSpPr>
      <p:sp>
        <p:nvSpPr>
          <p:cNvPr id="1360" name="Google Shape;1360;p156"/>
          <p:cNvSpPr txBox="1"/>
          <p:nvPr>
            <p:ph idx="1" type="body"/>
          </p:nvPr>
        </p:nvSpPr>
        <p:spPr>
          <a:xfrm>
            <a:off x="254000" y="1308100"/>
            <a:ext cx="8893175" cy="2447925"/>
          </a:xfrm>
          <a:prstGeom prst="rect">
            <a:avLst/>
          </a:prstGeom>
          <a:noFill/>
          <a:ln>
            <a:noFill/>
          </a:ln>
        </p:spPr>
        <p:txBody>
          <a:bodyPr anchorCtr="0" anchor="t" bIns="45700" lIns="91425" spcFirstLastPara="1" rIns="91425" wrap="square" tIns="45700">
            <a:noAutofit/>
          </a:bodyPr>
          <a:lstStyle/>
          <a:p>
            <a:pPr indent="-342900" lvl="0" marL="342900" rtl="0" algn="just">
              <a:lnSpc>
                <a:spcPct val="100000"/>
              </a:lnSpc>
              <a:spcBef>
                <a:spcPts val="0"/>
              </a:spcBef>
              <a:spcAft>
                <a:spcPts val="0"/>
              </a:spcAft>
              <a:buClr>
                <a:schemeClr val="lt2"/>
              </a:buClr>
              <a:buSzPts val="1500"/>
              <a:buFont typeface="Noto Sans Symbols"/>
              <a:buChar char="■"/>
            </a:pPr>
            <a:r>
              <a:rPr b="0" i="0" lang="en-US" sz="2000" u="none">
                <a:solidFill>
                  <a:srgbClr val="1818FF"/>
                </a:solidFill>
                <a:latin typeface="Arial"/>
                <a:ea typeface="Arial"/>
                <a:cs typeface="Arial"/>
                <a:sym typeface="Arial"/>
              </a:rPr>
              <a:t>Project</a:t>
            </a:r>
            <a:r>
              <a:rPr b="0" i="0" lang="en-US" sz="2000" u="none">
                <a:solidFill>
                  <a:schemeClr val="dk1"/>
                </a:solidFill>
                <a:latin typeface="Arial"/>
                <a:ea typeface="Arial"/>
                <a:cs typeface="Arial"/>
                <a:sym typeface="Arial"/>
              </a:rPr>
              <a:t>:</a:t>
            </a:r>
            <a:endParaRPr/>
          </a:p>
          <a:p>
            <a:pPr indent="-285750" lvl="1" marL="742950" rtl="0" algn="just">
              <a:lnSpc>
                <a:spcPct val="100000"/>
              </a:lnSpc>
              <a:spcBef>
                <a:spcPts val="560"/>
              </a:spcBef>
              <a:spcAft>
                <a:spcPts val="0"/>
              </a:spcAft>
              <a:buClr>
                <a:schemeClr val="accent2"/>
              </a:buClr>
              <a:buSzPts val="1440"/>
              <a:buFont typeface="Noto Sans Symbols"/>
              <a:buChar char="◻"/>
            </a:pPr>
            <a:r>
              <a:rPr b="0" i="0" lang="en-US" sz="1800" u="none">
                <a:solidFill>
                  <a:schemeClr val="dk1"/>
                </a:solidFill>
                <a:latin typeface="Arial"/>
                <a:ea typeface="Arial"/>
                <a:cs typeface="Arial"/>
                <a:sym typeface="Arial"/>
              </a:rPr>
              <a:t>Símbolo </a:t>
            </a:r>
            <a:r>
              <a:rPr b="0" i="0" lang="en-US" sz="2800" u="none">
                <a:solidFill>
                  <a:schemeClr val="dk1"/>
                </a:solidFill>
                <a:latin typeface="Arial"/>
                <a:ea typeface="Arial"/>
                <a:cs typeface="Arial"/>
                <a:sym typeface="Arial"/>
              </a:rPr>
              <a:t>π</a:t>
            </a:r>
            <a:r>
              <a:rPr b="0" i="0" lang="en-US" sz="1800" u="none">
                <a:solidFill>
                  <a:schemeClr val="dk1"/>
                </a:solidFill>
                <a:latin typeface="Arial"/>
                <a:ea typeface="Arial"/>
                <a:cs typeface="Arial"/>
                <a:sym typeface="Arial"/>
              </a:rPr>
              <a:t> (</a:t>
            </a:r>
            <a:r>
              <a:rPr b="0" i="0" lang="en-US" sz="1800" u="none">
                <a:solidFill>
                  <a:srgbClr val="1818FF"/>
                </a:solidFill>
                <a:latin typeface="Arial"/>
                <a:ea typeface="Arial"/>
                <a:cs typeface="Arial"/>
                <a:sym typeface="Arial"/>
              </a:rPr>
              <a:t>p</a:t>
            </a:r>
            <a:r>
              <a:rPr b="0" i="0" lang="en-US" sz="1800" u="none">
                <a:solidFill>
                  <a:schemeClr val="dk1"/>
                </a:solidFill>
                <a:latin typeface="Arial"/>
                <a:ea typeface="Arial"/>
                <a:cs typeface="Arial"/>
                <a:sym typeface="Arial"/>
              </a:rPr>
              <a:t>i).</a:t>
            </a:r>
            <a:endParaRPr/>
          </a:p>
          <a:p>
            <a:pPr indent="-285750" lvl="1" marL="742950" rtl="0" algn="just">
              <a:lnSpc>
                <a:spcPct val="100000"/>
              </a:lnSpc>
              <a:spcBef>
                <a:spcPts val="360"/>
              </a:spcBef>
              <a:spcAft>
                <a:spcPts val="0"/>
              </a:spcAft>
              <a:buClr>
                <a:schemeClr val="accent2"/>
              </a:buClr>
              <a:buSzPts val="1440"/>
              <a:buFont typeface="Noto Sans Symbols"/>
              <a:buChar char="◻"/>
            </a:pPr>
            <a:r>
              <a:rPr b="0" i="0" lang="en-US" sz="1800" u="none">
                <a:solidFill>
                  <a:schemeClr val="dk1"/>
                </a:solidFill>
                <a:latin typeface="Arial"/>
                <a:ea typeface="Arial"/>
                <a:cs typeface="Arial"/>
                <a:sym typeface="Arial"/>
              </a:rPr>
              <a:t>Extrai determinadas colunas de uma tabela e descarta outras.</a:t>
            </a:r>
            <a:endParaRPr/>
          </a:p>
          <a:p>
            <a:pPr indent="-285750" lvl="1" marL="742950" rtl="0" algn="just">
              <a:lnSpc>
                <a:spcPct val="100000"/>
              </a:lnSpc>
              <a:spcBef>
                <a:spcPts val="360"/>
              </a:spcBef>
              <a:spcAft>
                <a:spcPts val="0"/>
              </a:spcAft>
              <a:buClr>
                <a:schemeClr val="accent2"/>
              </a:buClr>
              <a:buSzPts val="1440"/>
              <a:buFont typeface="Noto Sans Symbols"/>
              <a:buChar char="◻"/>
            </a:pPr>
            <a:r>
              <a:rPr b="1" i="0" lang="en-US" sz="1800" u="none">
                <a:solidFill>
                  <a:schemeClr val="dk1"/>
                </a:solidFill>
                <a:latin typeface="Arial"/>
                <a:ea typeface="Arial"/>
                <a:cs typeface="Arial"/>
                <a:sym typeface="Arial"/>
              </a:rPr>
              <a:t>Select isbn, titulo from tb_livro</a:t>
            </a:r>
            <a:endParaRPr/>
          </a:p>
        </p:txBody>
      </p:sp>
      <p:sp>
        <p:nvSpPr>
          <p:cNvPr id="1361" name="Google Shape;1361;p156"/>
          <p:cNvSpPr txBox="1"/>
          <p:nvPr>
            <p:ph type="title"/>
          </p:nvPr>
        </p:nvSpPr>
        <p:spPr>
          <a:xfrm>
            <a:off x="457200" y="476250"/>
            <a:ext cx="5003800" cy="7207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1"/>
              </a:buClr>
              <a:buSzPts val="2800"/>
              <a:buFont typeface="Arial"/>
              <a:buNone/>
            </a:pPr>
            <a:r>
              <a:rPr b="0" i="0" lang="en-US" sz="2800" u="none">
                <a:solidFill>
                  <a:schemeClr val="dk1"/>
                </a:solidFill>
                <a:latin typeface="Arial"/>
                <a:ea typeface="Arial"/>
                <a:cs typeface="Arial"/>
                <a:sym typeface="Arial"/>
              </a:rPr>
              <a:t>Operadores Relacionais</a:t>
            </a:r>
            <a:endParaRPr/>
          </a:p>
        </p:txBody>
      </p:sp>
      <p:pic>
        <p:nvPicPr>
          <p:cNvPr id="1362" name="Google Shape;1362;p156"/>
          <p:cNvPicPr preferRelativeResize="0"/>
          <p:nvPr/>
        </p:nvPicPr>
        <p:blipFill rotWithShape="1">
          <a:blip r:embed="rId3">
            <a:alphaModFix/>
          </a:blip>
          <a:srcRect b="0" l="0" r="0" t="0"/>
          <a:stretch/>
        </p:blipFill>
        <p:spPr>
          <a:xfrm>
            <a:off x="7251700" y="501650"/>
            <a:ext cx="1439862" cy="495300"/>
          </a:xfrm>
          <a:prstGeom prst="rect">
            <a:avLst/>
          </a:prstGeom>
          <a:noFill/>
          <a:ln>
            <a:noFill/>
          </a:ln>
        </p:spPr>
      </p:pic>
      <p:pic>
        <p:nvPicPr>
          <p:cNvPr id="1363" name="Google Shape;1363;p156"/>
          <p:cNvPicPr preferRelativeResize="0"/>
          <p:nvPr/>
        </p:nvPicPr>
        <p:blipFill rotWithShape="1">
          <a:blip r:embed="rId4">
            <a:alphaModFix/>
          </a:blip>
          <a:srcRect b="0" l="0" r="0" t="0"/>
          <a:stretch/>
        </p:blipFill>
        <p:spPr>
          <a:xfrm>
            <a:off x="1263650" y="3070225"/>
            <a:ext cx="5289550" cy="3187700"/>
          </a:xfrm>
          <a:prstGeom prst="rect">
            <a:avLst/>
          </a:prstGeom>
          <a:noFill/>
          <a:ln>
            <a:noFill/>
          </a:ln>
        </p:spPr>
      </p:pic>
      <p:sp>
        <p:nvSpPr>
          <p:cNvPr id="1364" name="Google Shape;1364;p156"/>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Black"/>
              <a:buNone/>
            </a:pPr>
            <a:fld id="{00000000-1234-1234-1234-123412341234}" type="slidenum">
              <a:rPr b="0" i="0" lang="en-US" sz="1200" u="none" cap="none" strike="noStrike">
                <a:solidFill>
                  <a:srgbClr val="000000"/>
                </a:solidFill>
                <a:latin typeface="Arial Black"/>
                <a:ea typeface="Arial Black"/>
                <a:cs typeface="Arial Black"/>
                <a:sym typeface="Arial Black"/>
              </a:rPr>
              <a:t>‹#›</a:t>
            </a:fld>
            <a:endParaRPr b="0" i="0" sz="1400" u="none" cap="none" strike="noStrike">
              <a:solidFill>
                <a:srgbClr val="000000"/>
              </a:solidFill>
              <a:latin typeface="Arial"/>
              <a:ea typeface="Arial"/>
              <a:cs typeface="Arial"/>
              <a:sym typeface="Arial"/>
            </a:endParaRPr>
          </a:p>
        </p:txBody>
      </p:sp>
      <p:sp>
        <p:nvSpPr>
          <p:cNvPr id="1365" name="Google Shape;1365;p156"/>
          <p:cNvSpPr txBox="1"/>
          <p:nvPr>
            <p:ph idx="11" type="ftr"/>
          </p:nvPr>
        </p:nvSpPr>
        <p:spPr>
          <a:xfrm>
            <a:off x="746125" y="6248400"/>
            <a:ext cx="2895600" cy="4572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SzPts val="1400"/>
              <a:buNone/>
            </a:pPr>
            <a:r>
              <a:rPr lang="en-US"/>
              <a:t>Aula 05 - SGBD - SQL</a:t>
            </a:r>
            <a:endParaRPr/>
          </a:p>
        </p:txBody>
      </p:sp>
    </p:spTree>
  </p:cSld>
  <p:clrMapOvr>
    <a:masterClrMapping/>
  </p:clrMapOvr>
  <p:transition>
    <p:push/>
  </p:transition>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9" name="Shape 1369"/>
        <p:cNvGrpSpPr/>
        <p:nvPr/>
      </p:nvGrpSpPr>
      <p:grpSpPr>
        <a:xfrm>
          <a:off x="0" y="0"/>
          <a:ext cx="0" cy="0"/>
          <a:chOff x="0" y="0"/>
          <a:chExt cx="0" cy="0"/>
        </a:xfrm>
      </p:grpSpPr>
      <p:sp>
        <p:nvSpPr>
          <p:cNvPr id="1370" name="Google Shape;1370;p157"/>
          <p:cNvSpPr txBox="1"/>
          <p:nvPr>
            <p:ph idx="1" type="body"/>
          </p:nvPr>
        </p:nvSpPr>
        <p:spPr>
          <a:xfrm>
            <a:off x="142875" y="1196975"/>
            <a:ext cx="8893175" cy="647700"/>
          </a:xfrm>
          <a:prstGeom prst="rect">
            <a:avLst/>
          </a:prstGeom>
          <a:noFill/>
          <a:ln>
            <a:noFill/>
          </a:ln>
        </p:spPr>
        <p:txBody>
          <a:bodyPr anchorCtr="0" anchor="t" bIns="45700" lIns="91425" spcFirstLastPara="1" rIns="91425" wrap="square" tIns="45700">
            <a:noAutofit/>
          </a:bodyPr>
          <a:lstStyle/>
          <a:p>
            <a:pPr indent="-342900" lvl="0" marL="342900" rtl="0" algn="just">
              <a:lnSpc>
                <a:spcPct val="100000"/>
              </a:lnSpc>
              <a:spcBef>
                <a:spcPts val="0"/>
              </a:spcBef>
              <a:spcAft>
                <a:spcPts val="0"/>
              </a:spcAft>
              <a:buClr>
                <a:schemeClr val="lt2"/>
              </a:buClr>
              <a:buSzPts val="1800"/>
              <a:buFont typeface="Noto Sans Symbols"/>
              <a:buChar char="■"/>
            </a:pPr>
            <a:r>
              <a:rPr b="0" i="0" lang="en-US" sz="2400" u="none">
                <a:solidFill>
                  <a:srgbClr val="1818FF"/>
                </a:solidFill>
                <a:latin typeface="Arial"/>
                <a:ea typeface="Arial"/>
                <a:cs typeface="Arial"/>
                <a:sym typeface="Arial"/>
              </a:rPr>
              <a:t>Project</a:t>
            </a:r>
            <a:r>
              <a:rPr b="0" i="0" lang="en-US" sz="2400" u="none">
                <a:solidFill>
                  <a:schemeClr val="dk1"/>
                </a:solidFill>
                <a:latin typeface="Arial"/>
                <a:ea typeface="Arial"/>
                <a:cs typeface="Arial"/>
                <a:sym typeface="Arial"/>
              </a:rPr>
              <a:t>:</a:t>
            </a:r>
            <a:endParaRPr/>
          </a:p>
        </p:txBody>
      </p:sp>
      <p:sp>
        <p:nvSpPr>
          <p:cNvPr id="1371" name="Google Shape;1371;p157"/>
          <p:cNvSpPr txBox="1"/>
          <p:nvPr>
            <p:ph type="title"/>
          </p:nvPr>
        </p:nvSpPr>
        <p:spPr>
          <a:xfrm>
            <a:off x="457200" y="476250"/>
            <a:ext cx="5003800" cy="7207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1"/>
              </a:buClr>
              <a:buSzPts val="2800"/>
              <a:buFont typeface="Arial"/>
              <a:buNone/>
            </a:pPr>
            <a:r>
              <a:rPr b="0" i="0" lang="en-US" sz="2800" u="none">
                <a:solidFill>
                  <a:schemeClr val="dk1"/>
                </a:solidFill>
                <a:latin typeface="Arial"/>
                <a:ea typeface="Arial"/>
                <a:cs typeface="Arial"/>
                <a:sym typeface="Arial"/>
              </a:rPr>
              <a:t>Operadores Relacionais</a:t>
            </a:r>
            <a:endParaRPr/>
          </a:p>
        </p:txBody>
      </p:sp>
      <p:pic>
        <p:nvPicPr>
          <p:cNvPr id="1372" name="Google Shape;1372;p157"/>
          <p:cNvPicPr preferRelativeResize="0"/>
          <p:nvPr/>
        </p:nvPicPr>
        <p:blipFill rotWithShape="1">
          <a:blip r:embed="rId3">
            <a:alphaModFix/>
          </a:blip>
          <a:srcRect b="0" l="0" r="0" t="0"/>
          <a:stretch/>
        </p:blipFill>
        <p:spPr>
          <a:xfrm>
            <a:off x="7251700" y="501650"/>
            <a:ext cx="1439862" cy="495300"/>
          </a:xfrm>
          <a:prstGeom prst="rect">
            <a:avLst/>
          </a:prstGeom>
          <a:noFill/>
          <a:ln>
            <a:noFill/>
          </a:ln>
        </p:spPr>
      </p:pic>
      <p:pic>
        <p:nvPicPr>
          <p:cNvPr id="1373" name="Google Shape;1373;p157"/>
          <p:cNvPicPr preferRelativeResize="0"/>
          <p:nvPr/>
        </p:nvPicPr>
        <p:blipFill rotWithShape="1">
          <a:blip r:embed="rId4">
            <a:alphaModFix/>
          </a:blip>
          <a:srcRect b="0" l="0" r="0" t="0"/>
          <a:stretch/>
        </p:blipFill>
        <p:spPr>
          <a:xfrm>
            <a:off x="171450" y="1844675"/>
            <a:ext cx="4905375" cy="2033587"/>
          </a:xfrm>
          <a:prstGeom prst="rect">
            <a:avLst/>
          </a:prstGeom>
          <a:noFill/>
          <a:ln>
            <a:noFill/>
          </a:ln>
        </p:spPr>
      </p:pic>
      <p:pic>
        <p:nvPicPr>
          <p:cNvPr id="1374" name="Google Shape;1374;p157"/>
          <p:cNvPicPr preferRelativeResize="0"/>
          <p:nvPr/>
        </p:nvPicPr>
        <p:blipFill rotWithShape="1">
          <a:blip r:embed="rId5">
            <a:alphaModFix/>
          </a:blip>
          <a:srcRect b="0" l="0" r="0" t="0"/>
          <a:stretch/>
        </p:blipFill>
        <p:spPr>
          <a:xfrm>
            <a:off x="5461000" y="3870325"/>
            <a:ext cx="3379787" cy="2036762"/>
          </a:xfrm>
          <a:prstGeom prst="rect">
            <a:avLst/>
          </a:prstGeom>
          <a:noFill/>
          <a:ln>
            <a:noFill/>
          </a:ln>
        </p:spPr>
      </p:pic>
      <p:cxnSp>
        <p:nvCxnSpPr>
          <p:cNvPr id="1375" name="Google Shape;1375;p157"/>
          <p:cNvCxnSpPr/>
          <p:nvPr/>
        </p:nvCxnSpPr>
        <p:spPr>
          <a:xfrm>
            <a:off x="1908175" y="4044950"/>
            <a:ext cx="3197225" cy="608012"/>
          </a:xfrm>
          <a:prstGeom prst="straightConnector1">
            <a:avLst/>
          </a:prstGeom>
          <a:noFill/>
          <a:ln cap="flat" cmpd="sng" w="25400">
            <a:solidFill>
              <a:schemeClr val="lt2"/>
            </a:solidFill>
            <a:prstDash val="solid"/>
            <a:miter lim="800000"/>
            <a:headEnd len="sm" w="sm" type="none"/>
            <a:tailEnd len="med" w="med" type="triangle"/>
          </a:ln>
        </p:spPr>
      </p:cxnSp>
      <p:sp>
        <p:nvSpPr>
          <p:cNvPr id="1376" name="Google Shape;1376;p157"/>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Black"/>
              <a:buNone/>
            </a:pPr>
            <a:fld id="{00000000-1234-1234-1234-123412341234}" type="slidenum">
              <a:rPr b="0" i="0" lang="en-US" sz="1200" u="none" cap="none" strike="noStrike">
                <a:solidFill>
                  <a:srgbClr val="000000"/>
                </a:solidFill>
                <a:latin typeface="Arial Black"/>
                <a:ea typeface="Arial Black"/>
                <a:cs typeface="Arial Black"/>
                <a:sym typeface="Arial Black"/>
              </a:rPr>
              <a:t>‹#›</a:t>
            </a:fld>
            <a:endParaRPr b="0" i="0" sz="1400" u="none" cap="none" strike="noStrike">
              <a:solidFill>
                <a:srgbClr val="000000"/>
              </a:solidFill>
              <a:latin typeface="Arial"/>
              <a:ea typeface="Arial"/>
              <a:cs typeface="Arial"/>
              <a:sym typeface="Arial"/>
            </a:endParaRPr>
          </a:p>
        </p:txBody>
      </p:sp>
      <p:sp>
        <p:nvSpPr>
          <p:cNvPr id="1377" name="Google Shape;1377;p157"/>
          <p:cNvSpPr txBox="1"/>
          <p:nvPr>
            <p:ph idx="11" type="ftr"/>
          </p:nvPr>
        </p:nvSpPr>
        <p:spPr>
          <a:xfrm>
            <a:off x="943708" y="6250745"/>
            <a:ext cx="2895600" cy="4572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SzPts val="1400"/>
              <a:buNone/>
            </a:pPr>
            <a:r>
              <a:rPr lang="en-US"/>
              <a:t>Aula 05 - SGBD - SQL</a:t>
            </a:r>
            <a:endParaRPr/>
          </a:p>
        </p:txBody>
      </p:sp>
    </p:spTree>
  </p:cSld>
  <p:clrMapOvr>
    <a:masterClrMapping/>
  </p:clrMapOvr>
  <p:transition>
    <p:push/>
  </p:transition>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3" name="Shape 923"/>
        <p:cNvGrpSpPr/>
        <p:nvPr/>
      </p:nvGrpSpPr>
      <p:grpSpPr>
        <a:xfrm>
          <a:off x="0" y="0"/>
          <a:ext cx="0" cy="0"/>
          <a:chOff x="0" y="0"/>
          <a:chExt cx="0" cy="0"/>
        </a:xfrm>
      </p:grpSpPr>
      <p:sp>
        <p:nvSpPr>
          <p:cNvPr id="924" name="Google Shape;924;p113"/>
          <p:cNvSpPr txBox="1"/>
          <p:nvPr>
            <p:ph type="title"/>
          </p:nvPr>
        </p:nvSpPr>
        <p:spPr>
          <a:xfrm>
            <a:off x="457200" y="457200"/>
            <a:ext cx="8229600" cy="13716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b="1" lang="en-US" sz="2800"/>
              <a:t>Processamento com BD</a:t>
            </a:r>
            <a:endParaRPr b="1" sz="2800"/>
          </a:p>
        </p:txBody>
      </p:sp>
      <p:sp>
        <p:nvSpPr>
          <p:cNvPr id="925" name="Google Shape;925;p113"/>
          <p:cNvSpPr txBox="1"/>
          <p:nvPr>
            <p:ph idx="1" type="body"/>
          </p:nvPr>
        </p:nvSpPr>
        <p:spPr>
          <a:xfrm>
            <a:off x="381000" y="1430338"/>
            <a:ext cx="8229600" cy="3886200"/>
          </a:xfrm>
          <a:prstGeom prst="rect">
            <a:avLst/>
          </a:prstGeom>
          <a:no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SzPts val="1800"/>
              <a:buChar char="■"/>
            </a:pPr>
            <a:r>
              <a:rPr lang="en-US" sz="2400"/>
              <a:t>Exemplo:</a:t>
            </a:r>
            <a:endParaRPr sz="2400"/>
          </a:p>
        </p:txBody>
      </p:sp>
      <p:sp>
        <p:nvSpPr>
          <p:cNvPr id="926" name="Google Shape;926;p113"/>
          <p:cNvSpPr/>
          <p:nvPr/>
        </p:nvSpPr>
        <p:spPr>
          <a:xfrm>
            <a:off x="1143000" y="3016250"/>
            <a:ext cx="1676400" cy="1190625"/>
          </a:xfrm>
          <a:prstGeom prst="cube">
            <a:avLst>
              <a:gd fmla="val 25000" name="adj"/>
            </a:avLst>
          </a:prstGeom>
          <a:solidFill>
            <a:schemeClr val="hlink"/>
          </a:solidFill>
          <a:ln>
            <a:noFill/>
          </a:ln>
        </p:spPr>
        <p:txBody>
          <a:bodyPr anchorCtr="0" anchor="ctr" bIns="46025" lIns="92075" spcFirstLastPara="1" rIns="92075" wrap="square" tIns="46025">
            <a:noAutofit/>
          </a:bodyPr>
          <a:lstStyle/>
          <a:p>
            <a:pPr indent="0" lvl="0" marL="0" marR="0" rtl="0" algn="l">
              <a:lnSpc>
                <a:spcPct val="100000"/>
              </a:lnSpc>
              <a:spcBef>
                <a:spcPts val="0"/>
              </a:spcBef>
              <a:spcAft>
                <a:spcPts val="0"/>
              </a:spcAft>
              <a:buClr>
                <a:schemeClr val="dk1"/>
              </a:buClr>
              <a:buSzPts val="2000"/>
              <a:buFont typeface="Noto Sans Symbols"/>
              <a:buNone/>
            </a:pPr>
            <a:r>
              <a:t/>
            </a:r>
            <a:endParaRPr b="0" i="0" sz="2000" u="none" cap="none" strike="noStrike">
              <a:solidFill>
                <a:srgbClr val="000000"/>
              </a:solidFill>
              <a:latin typeface="Arial"/>
              <a:ea typeface="Arial"/>
              <a:cs typeface="Arial"/>
              <a:sym typeface="Arial"/>
            </a:endParaRPr>
          </a:p>
        </p:txBody>
      </p:sp>
      <p:sp>
        <p:nvSpPr>
          <p:cNvPr id="927" name="Google Shape;927;p113"/>
          <p:cNvSpPr/>
          <p:nvPr/>
        </p:nvSpPr>
        <p:spPr>
          <a:xfrm>
            <a:off x="3505200" y="2778125"/>
            <a:ext cx="1676400" cy="1190625"/>
          </a:xfrm>
          <a:prstGeom prst="cube">
            <a:avLst>
              <a:gd fmla="val 25000" name="adj"/>
            </a:avLst>
          </a:prstGeom>
          <a:solidFill>
            <a:schemeClr val="hlink"/>
          </a:solidFill>
          <a:ln>
            <a:noFill/>
          </a:ln>
        </p:spPr>
        <p:txBody>
          <a:bodyPr anchorCtr="0" anchor="ctr" bIns="46025" lIns="92075" spcFirstLastPara="1" rIns="92075" wrap="square" tIns="46025">
            <a:noAutofit/>
          </a:bodyPr>
          <a:lstStyle/>
          <a:p>
            <a:pPr indent="0" lvl="0" marL="0" marR="0" rtl="0" algn="l">
              <a:lnSpc>
                <a:spcPct val="100000"/>
              </a:lnSpc>
              <a:spcBef>
                <a:spcPts val="0"/>
              </a:spcBef>
              <a:spcAft>
                <a:spcPts val="0"/>
              </a:spcAft>
              <a:buClr>
                <a:schemeClr val="dk1"/>
              </a:buClr>
              <a:buSzPts val="2000"/>
              <a:buFont typeface="Noto Sans Symbols"/>
              <a:buNone/>
            </a:pPr>
            <a:r>
              <a:t/>
            </a:r>
            <a:endParaRPr b="0" i="0" sz="2000" u="none" cap="none" strike="noStrike">
              <a:solidFill>
                <a:srgbClr val="000000"/>
              </a:solidFill>
              <a:latin typeface="Arial"/>
              <a:ea typeface="Arial"/>
              <a:cs typeface="Arial"/>
              <a:sym typeface="Arial"/>
            </a:endParaRPr>
          </a:p>
        </p:txBody>
      </p:sp>
      <p:sp>
        <p:nvSpPr>
          <p:cNvPr id="928" name="Google Shape;928;p113"/>
          <p:cNvSpPr/>
          <p:nvPr/>
        </p:nvSpPr>
        <p:spPr>
          <a:xfrm>
            <a:off x="5867400" y="3016250"/>
            <a:ext cx="1676400" cy="1190625"/>
          </a:xfrm>
          <a:prstGeom prst="cube">
            <a:avLst>
              <a:gd fmla="val 25000" name="adj"/>
            </a:avLst>
          </a:prstGeom>
          <a:solidFill>
            <a:schemeClr val="hlink"/>
          </a:solidFill>
          <a:ln>
            <a:noFill/>
          </a:ln>
        </p:spPr>
        <p:txBody>
          <a:bodyPr anchorCtr="0" anchor="ctr" bIns="46025" lIns="92075" spcFirstLastPara="1" rIns="92075" wrap="square" tIns="46025">
            <a:noAutofit/>
          </a:bodyPr>
          <a:lstStyle/>
          <a:p>
            <a:pPr indent="0" lvl="0" marL="0" marR="0" rtl="0" algn="l">
              <a:lnSpc>
                <a:spcPct val="100000"/>
              </a:lnSpc>
              <a:spcBef>
                <a:spcPts val="0"/>
              </a:spcBef>
              <a:spcAft>
                <a:spcPts val="0"/>
              </a:spcAft>
              <a:buClr>
                <a:schemeClr val="dk1"/>
              </a:buClr>
              <a:buSzPts val="2000"/>
              <a:buFont typeface="Noto Sans Symbols"/>
              <a:buNone/>
            </a:pPr>
            <a:r>
              <a:t/>
            </a:r>
            <a:endParaRPr b="0" i="0" sz="2000" u="none" cap="none" strike="noStrike">
              <a:solidFill>
                <a:srgbClr val="000000"/>
              </a:solidFill>
              <a:latin typeface="Arial"/>
              <a:ea typeface="Arial"/>
              <a:cs typeface="Arial"/>
              <a:sym typeface="Arial"/>
            </a:endParaRPr>
          </a:p>
        </p:txBody>
      </p:sp>
      <p:sp>
        <p:nvSpPr>
          <p:cNvPr id="929" name="Google Shape;929;p113"/>
          <p:cNvSpPr/>
          <p:nvPr/>
        </p:nvSpPr>
        <p:spPr>
          <a:xfrm>
            <a:off x="3581400" y="3214688"/>
            <a:ext cx="1219200" cy="595312"/>
          </a:xfrm>
          <a:prstGeom prst="rect">
            <a:avLst/>
          </a:prstGeom>
        </p:spPr>
        <p:txBody>
          <a:bodyPr>
            <a:prstTxWarp prst="textPlain"/>
          </a:bodyPr>
          <a:lstStyle/>
          <a:p>
            <a:pPr lvl="0" algn="l"/>
            <a:r>
              <a:rPr b="0" i="0">
                <a:ln cap="flat" cmpd="sng" w="9525">
                  <a:solidFill>
                    <a:srgbClr val="000000"/>
                  </a:solidFill>
                  <a:prstDash val="solid"/>
                  <a:round/>
                  <a:headEnd len="sm" w="sm" type="none"/>
                  <a:tailEnd len="sm" w="sm" type="none"/>
                </a:ln>
                <a:solidFill>
                  <a:srgbClr val="FFFFFF"/>
                </a:solidFill>
                <a:latin typeface="Arial Black"/>
              </a:rPr>
              <a:t>Sistema de</a:t>
            </a:r>
            <a:br>
              <a:rPr b="0" i="0">
                <a:ln cap="flat" cmpd="sng" w="9525">
                  <a:solidFill>
                    <a:srgbClr val="000000"/>
                  </a:solidFill>
                  <a:prstDash val="solid"/>
                  <a:round/>
                  <a:headEnd len="sm" w="sm" type="none"/>
                  <a:tailEnd len="sm" w="sm" type="none"/>
                </a:ln>
                <a:solidFill>
                  <a:srgbClr val="FFFFFF"/>
                </a:solidFill>
                <a:latin typeface="Arial Black"/>
              </a:rPr>
            </a:br>
            <a:r>
              <a:rPr b="0" i="0">
                <a:ln cap="flat" cmpd="sng" w="9525">
                  <a:solidFill>
                    <a:srgbClr val="000000"/>
                  </a:solidFill>
                  <a:prstDash val="solid"/>
                  <a:round/>
                  <a:headEnd len="sm" w="sm" type="none"/>
                  <a:tailEnd len="sm" w="sm" type="none"/>
                </a:ln>
                <a:solidFill>
                  <a:srgbClr val="FFFFFF"/>
                </a:solidFill>
                <a:latin typeface="Arial Black"/>
              </a:rPr>
              <a:t>Produção</a:t>
            </a:r>
          </a:p>
        </p:txBody>
      </p:sp>
      <p:sp>
        <p:nvSpPr>
          <p:cNvPr id="930" name="Google Shape;930;p113"/>
          <p:cNvSpPr/>
          <p:nvPr/>
        </p:nvSpPr>
        <p:spPr>
          <a:xfrm>
            <a:off x="1200150" y="3413125"/>
            <a:ext cx="1143000" cy="595313"/>
          </a:xfrm>
          <a:prstGeom prst="rect">
            <a:avLst/>
          </a:prstGeom>
        </p:spPr>
        <p:txBody>
          <a:bodyPr>
            <a:prstTxWarp prst="textPlain"/>
          </a:bodyPr>
          <a:lstStyle/>
          <a:p>
            <a:pPr lvl="0" algn="l"/>
            <a:r>
              <a:rPr b="0" i="0">
                <a:ln cap="flat" cmpd="sng" w="9525">
                  <a:solidFill>
                    <a:srgbClr val="000000"/>
                  </a:solidFill>
                  <a:prstDash val="solid"/>
                  <a:round/>
                  <a:headEnd len="sm" w="sm" type="none"/>
                  <a:tailEnd len="sm" w="sm" type="none"/>
                </a:ln>
                <a:solidFill>
                  <a:srgbClr val="FFFFFF"/>
                </a:solidFill>
                <a:latin typeface="Arial Black"/>
              </a:rPr>
              <a:t>Sistema</a:t>
            </a:r>
            <a:br>
              <a:rPr b="0" i="0">
                <a:ln cap="flat" cmpd="sng" w="9525">
                  <a:solidFill>
                    <a:srgbClr val="000000"/>
                  </a:solidFill>
                  <a:prstDash val="solid"/>
                  <a:round/>
                  <a:headEnd len="sm" w="sm" type="none"/>
                  <a:tailEnd len="sm" w="sm" type="none"/>
                </a:ln>
                <a:solidFill>
                  <a:srgbClr val="FFFFFF"/>
                </a:solidFill>
                <a:latin typeface="Arial Black"/>
              </a:rPr>
            </a:br>
            <a:r>
              <a:rPr b="0" i="0">
                <a:ln cap="flat" cmpd="sng" w="9525">
                  <a:solidFill>
                    <a:srgbClr val="000000"/>
                  </a:solidFill>
                  <a:prstDash val="solid"/>
                  <a:round/>
                  <a:headEnd len="sm" w="sm" type="none"/>
                  <a:tailEnd len="sm" w="sm" type="none"/>
                </a:ln>
                <a:solidFill>
                  <a:srgbClr val="FFFFFF"/>
                </a:solidFill>
                <a:latin typeface="Arial Black"/>
              </a:rPr>
              <a:t>de Vendas</a:t>
            </a:r>
          </a:p>
        </p:txBody>
      </p:sp>
      <p:sp>
        <p:nvSpPr>
          <p:cNvPr id="931" name="Google Shape;931;p113"/>
          <p:cNvSpPr/>
          <p:nvPr/>
        </p:nvSpPr>
        <p:spPr>
          <a:xfrm>
            <a:off x="5943600" y="3413125"/>
            <a:ext cx="1219200" cy="595313"/>
          </a:xfrm>
          <a:prstGeom prst="rect">
            <a:avLst/>
          </a:prstGeom>
        </p:spPr>
        <p:txBody>
          <a:bodyPr>
            <a:prstTxWarp prst="textPlain"/>
          </a:bodyPr>
          <a:lstStyle/>
          <a:p>
            <a:pPr lvl="0" algn="l"/>
            <a:r>
              <a:rPr b="0" i="0">
                <a:ln cap="flat" cmpd="sng" w="9525">
                  <a:solidFill>
                    <a:srgbClr val="000000"/>
                  </a:solidFill>
                  <a:prstDash val="solid"/>
                  <a:round/>
                  <a:headEnd len="sm" w="sm" type="none"/>
                  <a:tailEnd len="sm" w="sm" type="none"/>
                </a:ln>
                <a:solidFill>
                  <a:srgbClr val="FFFFFF"/>
                </a:solidFill>
                <a:latin typeface="Arial Black"/>
              </a:rPr>
              <a:t>Sistema de</a:t>
            </a:r>
            <a:br>
              <a:rPr b="0" i="0">
                <a:ln cap="flat" cmpd="sng" w="9525">
                  <a:solidFill>
                    <a:srgbClr val="000000"/>
                  </a:solidFill>
                  <a:prstDash val="solid"/>
                  <a:round/>
                  <a:headEnd len="sm" w="sm" type="none"/>
                  <a:tailEnd len="sm" w="sm" type="none"/>
                </a:ln>
                <a:solidFill>
                  <a:srgbClr val="FFFFFF"/>
                </a:solidFill>
                <a:latin typeface="Arial Black"/>
              </a:rPr>
            </a:br>
            <a:r>
              <a:rPr b="0" i="0">
                <a:ln cap="flat" cmpd="sng" w="9525">
                  <a:solidFill>
                    <a:srgbClr val="000000"/>
                  </a:solidFill>
                  <a:prstDash val="solid"/>
                  <a:round/>
                  <a:headEnd len="sm" w="sm" type="none"/>
                  <a:tailEnd len="sm" w="sm" type="none"/>
                </a:ln>
                <a:solidFill>
                  <a:srgbClr val="FFFFFF"/>
                </a:solidFill>
                <a:latin typeface="Arial Black"/>
              </a:rPr>
              <a:t>Engenharia</a:t>
            </a:r>
          </a:p>
        </p:txBody>
      </p:sp>
      <p:sp>
        <p:nvSpPr>
          <p:cNvPr id="932" name="Google Shape;932;p113"/>
          <p:cNvSpPr/>
          <p:nvPr/>
        </p:nvSpPr>
        <p:spPr>
          <a:xfrm>
            <a:off x="4038600" y="4127500"/>
            <a:ext cx="457200" cy="555625"/>
          </a:xfrm>
          <a:prstGeom prst="upDownArrow">
            <a:avLst>
              <a:gd fmla="val 50000" name="adj1"/>
              <a:gd fmla="val 23332" name="adj2"/>
            </a:avLst>
          </a:prstGeom>
          <a:solidFill>
            <a:schemeClr val="folHlink"/>
          </a:solidFill>
          <a:ln cap="flat" cmpd="sng" w="9525">
            <a:solidFill>
              <a:schemeClr val="dk1"/>
            </a:solidFill>
            <a:prstDash val="solid"/>
            <a:miter lim="800000"/>
            <a:headEnd len="sm" w="sm" type="none"/>
            <a:tailEnd len="sm" w="sm" type="none"/>
          </a:ln>
        </p:spPr>
        <p:txBody>
          <a:bodyPr anchorCtr="0" anchor="ctr" bIns="46025" lIns="92075" spcFirstLastPara="1" rIns="92075" wrap="square" tIns="46025">
            <a:noAutofit/>
          </a:bodyPr>
          <a:lstStyle/>
          <a:p>
            <a:pPr indent="0" lvl="0" marL="0" marR="0" rtl="0" algn="l">
              <a:lnSpc>
                <a:spcPct val="100000"/>
              </a:lnSpc>
              <a:spcBef>
                <a:spcPts val="0"/>
              </a:spcBef>
              <a:spcAft>
                <a:spcPts val="0"/>
              </a:spcAft>
              <a:buClr>
                <a:schemeClr val="dk1"/>
              </a:buClr>
              <a:buSzPts val="2000"/>
              <a:buFont typeface="Noto Sans Symbols"/>
              <a:buNone/>
            </a:pPr>
            <a:r>
              <a:t/>
            </a:r>
            <a:endParaRPr b="0" i="0" sz="2000" u="none" cap="none" strike="noStrike">
              <a:solidFill>
                <a:srgbClr val="000000"/>
              </a:solidFill>
              <a:latin typeface="Arial"/>
              <a:ea typeface="Arial"/>
              <a:cs typeface="Arial"/>
              <a:sym typeface="Arial"/>
            </a:endParaRPr>
          </a:p>
        </p:txBody>
      </p:sp>
      <p:sp>
        <p:nvSpPr>
          <p:cNvPr id="933" name="Google Shape;933;p113"/>
          <p:cNvSpPr/>
          <p:nvPr/>
        </p:nvSpPr>
        <p:spPr>
          <a:xfrm>
            <a:off x="3200400" y="4841875"/>
            <a:ext cx="2133600" cy="1270000"/>
          </a:xfrm>
          <a:prstGeom prst="can">
            <a:avLst>
              <a:gd fmla="val 25000" name="adj"/>
            </a:avLst>
          </a:prstGeom>
          <a:solidFill>
            <a:srgbClr val="595959"/>
          </a:solidFill>
          <a:ln>
            <a:noFill/>
          </a:ln>
        </p:spPr>
        <p:txBody>
          <a:bodyPr anchorCtr="0" anchor="ctr" bIns="46025" lIns="92075" spcFirstLastPara="1" rIns="92075" wrap="square" tIns="46025">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Times New Roman"/>
              <a:ea typeface="Times New Roman"/>
              <a:cs typeface="Times New Roman"/>
              <a:sym typeface="Times New Roman"/>
            </a:endParaRPr>
          </a:p>
        </p:txBody>
      </p:sp>
      <p:sp>
        <p:nvSpPr>
          <p:cNvPr id="934" name="Google Shape;934;p113"/>
          <p:cNvSpPr/>
          <p:nvPr/>
        </p:nvSpPr>
        <p:spPr>
          <a:xfrm>
            <a:off x="3371850" y="6191250"/>
            <a:ext cx="1885950" cy="268288"/>
          </a:xfrm>
          <a:prstGeom prst="rect">
            <a:avLst/>
          </a:prstGeom>
        </p:spPr>
        <p:txBody>
          <a:bodyPr>
            <a:prstTxWarp prst="textPlain"/>
          </a:bodyPr>
          <a:lstStyle/>
          <a:p>
            <a:pPr lvl="0" algn="l"/>
            <a:r>
              <a:rPr b="0" i="0">
                <a:ln cap="flat" cmpd="sng" w="9525">
                  <a:solidFill>
                    <a:srgbClr val="000000"/>
                  </a:solidFill>
                  <a:prstDash val="solid"/>
                  <a:round/>
                  <a:headEnd len="sm" w="sm" type="none"/>
                  <a:tailEnd len="sm" w="sm" type="none"/>
                </a:ln>
                <a:solidFill>
                  <a:srgbClr val="FFFFFF"/>
                </a:solidFill>
                <a:latin typeface="Arial Black"/>
              </a:rPr>
              <a:t>Dados de Produtos</a:t>
            </a:r>
          </a:p>
        </p:txBody>
      </p:sp>
      <p:sp>
        <p:nvSpPr>
          <p:cNvPr id="935" name="Google Shape;935;p113"/>
          <p:cNvSpPr/>
          <p:nvPr/>
        </p:nvSpPr>
        <p:spPr>
          <a:xfrm>
            <a:off x="3352800" y="5397500"/>
            <a:ext cx="1885950" cy="268288"/>
          </a:xfrm>
          <a:prstGeom prst="rect">
            <a:avLst/>
          </a:prstGeom>
        </p:spPr>
        <p:txBody>
          <a:bodyPr>
            <a:prstTxWarp prst="textPlain"/>
          </a:bodyPr>
          <a:lstStyle/>
          <a:p>
            <a:pPr lvl="0" algn="l"/>
            <a:r>
              <a:rPr b="0" i="0">
                <a:ln cap="flat" cmpd="sng" w="9525">
                  <a:solidFill>
                    <a:srgbClr val="000000"/>
                  </a:solidFill>
                  <a:prstDash val="solid"/>
                  <a:round/>
                  <a:headEnd len="sm" w="sm" type="none"/>
                  <a:tailEnd len="sm" w="sm" type="none"/>
                </a:ln>
                <a:solidFill>
                  <a:srgbClr val="FFFFFF"/>
                </a:solidFill>
                <a:latin typeface="Arial Black"/>
              </a:rPr>
              <a:t>Banco de Dados</a:t>
            </a:r>
          </a:p>
        </p:txBody>
      </p:sp>
      <p:sp>
        <p:nvSpPr>
          <p:cNvPr id="936" name="Google Shape;936;p113"/>
          <p:cNvSpPr/>
          <p:nvPr/>
        </p:nvSpPr>
        <p:spPr>
          <a:xfrm rot="1971374">
            <a:off x="5410200" y="4286250"/>
            <a:ext cx="457200" cy="555625"/>
          </a:xfrm>
          <a:prstGeom prst="upDownArrow">
            <a:avLst>
              <a:gd fmla="val 50000" name="adj1"/>
              <a:gd fmla="val 23332" name="adj2"/>
            </a:avLst>
          </a:prstGeom>
          <a:solidFill>
            <a:schemeClr val="folHlink"/>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Noto Sans Symbols"/>
              <a:buNone/>
            </a:pPr>
            <a:r>
              <a:t/>
            </a:r>
            <a:endParaRPr b="0" i="0" sz="2000" u="none" cap="none" strike="noStrike">
              <a:solidFill>
                <a:srgbClr val="000000"/>
              </a:solidFill>
              <a:latin typeface="Arial"/>
              <a:ea typeface="Arial"/>
              <a:cs typeface="Arial"/>
              <a:sym typeface="Arial"/>
            </a:endParaRPr>
          </a:p>
        </p:txBody>
      </p:sp>
      <p:sp>
        <p:nvSpPr>
          <p:cNvPr id="937" name="Google Shape;937;p113"/>
          <p:cNvSpPr/>
          <p:nvPr/>
        </p:nvSpPr>
        <p:spPr>
          <a:xfrm rot="-2141038">
            <a:off x="2667000" y="4302125"/>
            <a:ext cx="457200" cy="539750"/>
          </a:xfrm>
          <a:prstGeom prst="upDownArrow">
            <a:avLst>
              <a:gd fmla="val 50000" name="adj1"/>
              <a:gd fmla="val 22666" name="adj2"/>
            </a:avLst>
          </a:prstGeom>
          <a:solidFill>
            <a:schemeClr val="folHlink"/>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Noto Sans Symbols"/>
              <a:buNone/>
            </a:pPr>
            <a:r>
              <a:t/>
            </a:r>
            <a:endParaRPr b="0" i="0" sz="2000" u="none" cap="none" strike="noStrike">
              <a:solidFill>
                <a:srgbClr val="000000"/>
              </a:solidFill>
              <a:latin typeface="Arial"/>
              <a:ea typeface="Arial"/>
              <a:cs typeface="Arial"/>
              <a:sym typeface="Arial"/>
            </a:endParaRPr>
          </a:p>
        </p:txBody>
      </p:sp>
      <p:pic>
        <p:nvPicPr>
          <p:cNvPr id="938" name="Google Shape;938;p113"/>
          <p:cNvPicPr preferRelativeResize="0"/>
          <p:nvPr/>
        </p:nvPicPr>
        <p:blipFill rotWithShape="1">
          <a:blip r:embed="rId3">
            <a:alphaModFix/>
          </a:blip>
          <a:srcRect b="0" l="0" r="0" t="0"/>
          <a:stretch/>
        </p:blipFill>
        <p:spPr>
          <a:xfrm>
            <a:off x="7481888" y="508000"/>
            <a:ext cx="1439862" cy="495300"/>
          </a:xfrm>
          <a:prstGeom prst="rect">
            <a:avLst/>
          </a:prstGeom>
          <a:noFill/>
          <a:ln>
            <a:noFill/>
          </a:ln>
        </p:spPr>
      </p:pic>
      <p:sp>
        <p:nvSpPr>
          <p:cNvPr id="939" name="Google Shape;939;p113"/>
          <p:cNvSpPr txBox="1"/>
          <p:nvPr/>
        </p:nvSpPr>
        <p:spPr>
          <a:xfrm>
            <a:off x="179388" y="2047876"/>
            <a:ext cx="4757700" cy="947700"/>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2400"/>
              <a:buFont typeface="Noto Sans Symbols"/>
              <a:buNone/>
            </a:pPr>
            <a:r>
              <a:rPr b="0" i="0" lang="en-US" sz="2400" u="none" cap="none" strike="noStrike">
                <a:solidFill>
                  <a:srgbClr val="000000"/>
                </a:solidFill>
                <a:latin typeface="Arial"/>
                <a:ea typeface="Arial"/>
                <a:cs typeface="Arial"/>
                <a:sym typeface="Arial"/>
              </a:rPr>
              <a:t>Coleção de Dados Relacionados</a:t>
            </a:r>
            <a:endParaRPr b="0" i="0" sz="1400" u="none" cap="none" strike="noStrike">
              <a:solidFill>
                <a:srgbClr val="000000"/>
              </a:solidFill>
              <a:latin typeface="Arial"/>
              <a:ea typeface="Arial"/>
              <a:cs typeface="Arial"/>
              <a:sym typeface="Arial"/>
            </a:endParaRPr>
          </a:p>
        </p:txBody>
      </p:sp>
      <p:pic>
        <p:nvPicPr>
          <p:cNvPr id="940" name="Google Shape;940;p113"/>
          <p:cNvPicPr preferRelativeResize="0"/>
          <p:nvPr/>
        </p:nvPicPr>
        <p:blipFill rotWithShape="1">
          <a:blip r:embed="rId4">
            <a:alphaModFix/>
          </a:blip>
          <a:srcRect b="0" l="0" r="0" t="0"/>
          <a:stretch/>
        </p:blipFill>
        <p:spPr>
          <a:xfrm>
            <a:off x="5238753" y="1249255"/>
            <a:ext cx="3849250" cy="1187700"/>
          </a:xfrm>
          <a:prstGeom prst="rect">
            <a:avLst/>
          </a:prstGeom>
          <a:noFill/>
          <a:ln>
            <a:noFill/>
          </a:ln>
        </p:spPr>
      </p:pic>
      <p:sp>
        <p:nvSpPr>
          <p:cNvPr id="941" name="Google Shape;941;p11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SzPts val="1400"/>
              <a:buNone/>
            </a:pPr>
            <a:r>
              <a:rPr lang="en-US"/>
              <a:t>Aula 05 - SGBD - SQL</a:t>
            </a:r>
            <a:endParaRPr/>
          </a:p>
        </p:txBody>
      </p:sp>
      <p:pic>
        <p:nvPicPr>
          <p:cNvPr id="942" name="Google Shape;942;p113"/>
          <p:cNvPicPr preferRelativeResize="0"/>
          <p:nvPr/>
        </p:nvPicPr>
        <p:blipFill rotWithShape="1">
          <a:blip r:embed="rId5">
            <a:alphaModFix/>
          </a:blip>
          <a:srcRect b="0" l="0" r="0" t="0"/>
          <a:stretch/>
        </p:blipFill>
        <p:spPr>
          <a:xfrm>
            <a:off x="6984214" y="4426712"/>
            <a:ext cx="1702586" cy="1892500"/>
          </a:xfrm>
          <a:prstGeom prst="rect">
            <a:avLst/>
          </a:prstGeom>
          <a:noFill/>
          <a:ln>
            <a:noFill/>
          </a:ln>
        </p:spPr>
      </p:pic>
    </p:spTree>
  </p:cSld>
  <p:clrMapOvr>
    <a:masterClrMapping/>
  </p:clrMapOvr>
  <p:transition spd="slow">
    <p:push/>
  </p:transition>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1" name="Shape 1381"/>
        <p:cNvGrpSpPr/>
        <p:nvPr/>
      </p:nvGrpSpPr>
      <p:grpSpPr>
        <a:xfrm>
          <a:off x="0" y="0"/>
          <a:ext cx="0" cy="0"/>
          <a:chOff x="0" y="0"/>
          <a:chExt cx="0" cy="0"/>
        </a:xfrm>
      </p:grpSpPr>
      <p:sp>
        <p:nvSpPr>
          <p:cNvPr id="1382" name="Google Shape;1382;p158"/>
          <p:cNvSpPr txBox="1"/>
          <p:nvPr>
            <p:ph idx="1" type="body"/>
          </p:nvPr>
        </p:nvSpPr>
        <p:spPr>
          <a:xfrm>
            <a:off x="80962" y="1125537"/>
            <a:ext cx="5211762" cy="5472112"/>
          </a:xfrm>
          <a:prstGeom prst="rect">
            <a:avLst/>
          </a:prstGeom>
          <a:noFill/>
          <a:ln>
            <a:noFill/>
          </a:ln>
        </p:spPr>
        <p:txBody>
          <a:bodyPr anchorCtr="0" anchor="t" bIns="45700" lIns="91425" spcFirstLastPara="1" rIns="91425" wrap="square" tIns="45700">
            <a:noAutofit/>
          </a:bodyPr>
          <a:lstStyle/>
          <a:p>
            <a:pPr indent="-342900" lvl="0" marL="342900" rtl="0" algn="just">
              <a:lnSpc>
                <a:spcPct val="150000"/>
              </a:lnSpc>
              <a:spcBef>
                <a:spcPts val="0"/>
              </a:spcBef>
              <a:spcAft>
                <a:spcPts val="0"/>
              </a:spcAft>
              <a:buClr>
                <a:schemeClr val="lt2"/>
              </a:buClr>
              <a:buSzPts val="1800"/>
              <a:buFont typeface="Noto Sans Symbols"/>
              <a:buChar char="■"/>
            </a:pPr>
            <a:r>
              <a:rPr b="0" i="0" lang="en-US" sz="2400" u="none">
                <a:solidFill>
                  <a:srgbClr val="1818FF"/>
                </a:solidFill>
                <a:latin typeface="Arial"/>
                <a:ea typeface="Arial"/>
                <a:cs typeface="Arial"/>
                <a:sym typeface="Arial"/>
              </a:rPr>
              <a:t>JOIN</a:t>
            </a:r>
            <a:r>
              <a:rPr b="0" i="0" lang="en-US" sz="2400" u="none">
                <a:solidFill>
                  <a:schemeClr val="dk1"/>
                </a:solidFill>
                <a:latin typeface="Arial"/>
                <a:ea typeface="Arial"/>
                <a:cs typeface="Arial"/>
                <a:sym typeface="Arial"/>
              </a:rPr>
              <a:t> (INNER JOIN):</a:t>
            </a:r>
            <a:endParaRPr/>
          </a:p>
          <a:p>
            <a:pPr indent="-285750" lvl="1" marL="742950" rtl="0" algn="just">
              <a:lnSpc>
                <a:spcPct val="150000"/>
              </a:lnSpc>
              <a:spcBef>
                <a:spcPts val="400"/>
              </a:spcBef>
              <a:spcAft>
                <a:spcPts val="0"/>
              </a:spcAft>
              <a:buClr>
                <a:schemeClr val="accent2"/>
              </a:buClr>
              <a:buSzPts val="1600"/>
              <a:buFont typeface="Noto Sans Symbols"/>
              <a:buChar char="◻"/>
            </a:pPr>
            <a:r>
              <a:rPr b="0" i="0" lang="en-US" sz="2000" u="none">
                <a:solidFill>
                  <a:schemeClr val="dk1"/>
                </a:solidFill>
                <a:latin typeface="Arial"/>
                <a:ea typeface="Arial"/>
                <a:cs typeface="Arial"/>
                <a:sym typeface="Arial"/>
              </a:rPr>
              <a:t>Símbolo |X|.</a:t>
            </a:r>
            <a:endParaRPr/>
          </a:p>
          <a:p>
            <a:pPr indent="-285750" lvl="1" marL="742950" rtl="0" algn="just">
              <a:lnSpc>
                <a:spcPct val="150000"/>
              </a:lnSpc>
              <a:spcBef>
                <a:spcPts val="400"/>
              </a:spcBef>
              <a:spcAft>
                <a:spcPts val="0"/>
              </a:spcAft>
              <a:buClr>
                <a:schemeClr val="accent2"/>
              </a:buClr>
              <a:buSzPts val="1600"/>
              <a:buFont typeface="Noto Sans Symbols"/>
              <a:buChar char="◻"/>
            </a:pPr>
            <a:r>
              <a:rPr b="0" i="0" lang="en-US" sz="2000" u="none">
                <a:solidFill>
                  <a:schemeClr val="dk1"/>
                </a:solidFill>
                <a:latin typeface="Arial"/>
                <a:ea typeface="Arial"/>
                <a:cs typeface="Arial"/>
                <a:sym typeface="Arial"/>
              </a:rPr>
              <a:t>Constrói uma relação a partir de duas relações específicas consistindo em todas as possibilidades de pares de tuplas concatenados, uma de cada uma das duas relações específicas, de forma que em cada par as duas tuplas satisfaçam uma condição específica.</a:t>
            </a:r>
            <a:endParaRPr/>
          </a:p>
        </p:txBody>
      </p:sp>
      <p:sp>
        <p:nvSpPr>
          <p:cNvPr id="1383" name="Google Shape;1383;p158"/>
          <p:cNvSpPr txBox="1"/>
          <p:nvPr>
            <p:ph type="title"/>
          </p:nvPr>
        </p:nvSpPr>
        <p:spPr>
          <a:xfrm>
            <a:off x="457200" y="476250"/>
            <a:ext cx="5003800" cy="7207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1"/>
              </a:buClr>
              <a:buSzPts val="2800"/>
              <a:buFont typeface="Arial"/>
              <a:buNone/>
            </a:pPr>
            <a:r>
              <a:rPr b="0" i="0" lang="en-US" sz="2800" u="none">
                <a:solidFill>
                  <a:schemeClr val="dk1"/>
                </a:solidFill>
                <a:latin typeface="Arial"/>
                <a:ea typeface="Arial"/>
                <a:cs typeface="Arial"/>
                <a:sym typeface="Arial"/>
              </a:rPr>
              <a:t>Operadores Relacionais</a:t>
            </a:r>
            <a:endParaRPr/>
          </a:p>
        </p:txBody>
      </p:sp>
      <p:pic>
        <p:nvPicPr>
          <p:cNvPr id="1384" name="Google Shape;1384;p158"/>
          <p:cNvPicPr preferRelativeResize="0"/>
          <p:nvPr/>
        </p:nvPicPr>
        <p:blipFill rotWithShape="1">
          <a:blip r:embed="rId3">
            <a:alphaModFix/>
          </a:blip>
          <a:srcRect b="0" l="0" r="0" t="0"/>
          <a:stretch/>
        </p:blipFill>
        <p:spPr>
          <a:xfrm>
            <a:off x="7251700" y="501650"/>
            <a:ext cx="1439862" cy="495300"/>
          </a:xfrm>
          <a:prstGeom prst="rect">
            <a:avLst/>
          </a:prstGeom>
          <a:noFill/>
          <a:ln>
            <a:noFill/>
          </a:ln>
        </p:spPr>
      </p:pic>
      <p:pic>
        <p:nvPicPr>
          <p:cNvPr id="1385" name="Google Shape;1385;p158"/>
          <p:cNvPicPr preferRelativeResize="0"/>
          <p:nvPr/>
        </p:nvPicPr>
        <p:blipFill rotWithShape="1">
          <a:blip r:embed="rId4">
            <a:alphaModFix/>
          </a:blip>
          <a:srcRect b="0" l="0" r="0" t="0"/>
          <a:stretch/>
        </p:blipFill>
        <p:spPr>
          <a:xfrm>
            <a:off x="5524500" y="1484312"/>
            <a:ext cx="3454400" cy="2722562"/>
          </a:xfrm>
          <a:prstGeom prst="rect">
            <a:avLst/>
          </a:prstGeom>
          <a:noFill/>
          <a:ln>
            <a:noFill/>
          </a:ln>
        </p:spPr>
      </p:pic>
      <p:sp>
        <p:nvSpPr>
          <p:cNvPr id="1386" name="Google Shape;1386;p158"/>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Black"/>
              <a:buNone/>
            </a:pPr>
            <a:fld id="{00000000-1234-1234-1234-123412341234}" type="slidenum">
              <a:rPr b="0" i="0" lang="en-US" sz="1200" u="none" cap="none" strike="noStrike">
                <a:solidFill>
                  <a:srgbClr val="000000"/>
                </a:solidFill>
                <a:latin typeface="Arial Black"/>
                <a:ea typeface="Arial Black"/>
                <a:cs typeface="Arial Black"/>
                <a:sym typeface="Arial Black"/>
              </a:rPr>
              <a:t>‹#›</a:t>
            </a:fld>
            <a:endParaRPr b="0" i="0" sz="1400" u="none" cap="none" strike="noStrike">
              <a:solidFill>
                <a:srgbClr val="000000"/>
              </a:solidFill>
              <a:latin typeface="Arial"/>
              <a:ea typeface="Arial"/>
              <a:cs typeface="Arial"/>
              <a:sym typeface="Arial"/>
            </a:endParaRPr>
          </a:p>
        </p:txBody>
      </p:sp>
      <p:sp>
        <p:nvSpPr>
          <p:cNvPr id="1387" name="Google Shape;1387;p158"/>
          <p:cNvSpPr txBox="1"/>
          <p:nvPr>
            <p:ph idx="11" type="ftr"/>
          </p:nvPr>
        </p:nvSpPr>
        <p:spPr>
          <a:xfrm>
            <a:off x="662354" y="6264812"/>
            <a:ext cx="2895600" cy="4572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SzPts val="1400"/>
              <a:buNone/>
            </a:pPr>
            <a:r>
              <a:rPr lang="en-US"/>
              <a:t>Aula 05 - SGBD - SQL</a:t>
            </a:r>
            <a:endParaRPr/>
          </a:p>
        </p:txBody>
      </p:sp>
    </p:spTree>
  </p:cSld>
  <p:clrMapOvr>
    <a:masterClrMapping/>
  </p:clrMapOvr>
  <p:transition>
    <p:push/>
  </p:transition>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1" name="Shape 1391"/>
        <p:cNvGrpSpPr/>
        <p:nvPr/>
      </p:nvGrpSpPr>
      <p:grpSpPr>
        <a:xfrm>
          <a:off x="0" y="0"/>
          <a:ext cx="0" cy="0"/>
          <a:chOff x="0" y="0"/>
          <a:chExt cx="0" cy="0"/>
        </a:xfrm>
      </p:grpSpPr>
      <p:sp>
        <p:nvSpPr>
          <p:cNvPr id="1392" name="Google Shape;1392;p159"/>
          <p:cNvSpPr txBox="1"/>
          <p:nvPr>
            <p:ph type="title"/>
          </p:nvPr>
        </p:nvSpPr>
        <p:spPr>
          <a:xfrm>
            <a:off x="457200" y="476250"/>
            <a:ext cx="5003800" cy="7207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1"/>
              </a:buClr>
              <a:buSzPts val="2800"/>
              <a:buFont typeface="Arial"/>
              <a:buNone/>
            </a:pPr>
            <a:r>
              <a:rPr b="0" i="0" lang="en-US" sz="2800" u="none">
                <a:solidFill>
                  <a:schemeClr val="dk1"/>
                </a:solidFill>
                <a:latin typeface="Arial"/>
                <a:ea typeface="Arial"/>
                <a:cs typeface="Arial"/>
                <a:sym typeface="Arial"/>
              </a:rPr>
              <a:t>Operadores Relacionais</a:t>
            </a:r>
            <a:endParaRPr/>
          </a:p>
        </p:txBody>
      </p:sp>
      <p:pic>
        <p:nvPicPr>
          <p:cNvPr id="1393" name="Google Shape;1393;p159"/>
          <p:cNvPicPr preferRelativeResize="0"/>
          <p:nvPr/>
        </p:nvPicPr>
        <p:blipFill rotWithShape="1">
          <a:blip r:embed="rId3">
            <a:alphaModFix/>
          </a:blip>
          <a:srcRect b="0" l="0" r="0" t="0"/>
          <a:stretch/>
        </p:blipFill>
        <p:spPr>
          <a:xfrm>
            <a:off x="7251700" y="501650"/>
            <a:ext cx="1439862" cy="495300"/>
          </a:xfrm>
          <a:prstGeom prst="rect">
            <a:avLst/>
          </a:prstGeom>
          <a:noFill/>
          <a:ln>
            <a:noFill/>
          </a:ln>
        </p:spPr>
      </p:pic>
      <p:pic>
        <p:nvPicPr>
          <p:cNvPr id="1394" name="Google Shape;1394;p159"/>
          <p:cNvPicPr preferRelativeResize="0"/>
          <p:nvPr/>
        </p:nvPicPr>
        <p:blipFill rotWithShape="1">
          <a:blip r:embed="rId4">
            <a:alphaModFix/>
          </a:blip>
          <a:srcRect b="0" l="0" r="0" t="0"/>
          <a:stretch/>
        </p:blipFill>
        <p:spPr>
          <a:xfrm>
            <a:off x="179387" y="1341437"/>
            <a:ext cx="4819650" cy="2228850"/>
          </a:xfrm>
          <a:prstGeom prst="rect">
            <a:avLst/>
          </a:prstGeom>
          <a:noFill/>
          <a:ln>
            <a:noFill/>
          </a:ln>
        </p:spPr>
      </p:pic>
      <p:pic>
        <p:nvPicPr>
          <p:cNvPr id="1395" name="Google Shape;1395;p159"/>
          <p:cNvPicPr preferRelativeResize="0"/>
          <p:nvPr/>
        </p:nvPicPr>
        <p:blipFill rotWithShape="1">
          <a:blip r:embed="rId5">
            <a:alphaModFix/>
          </a:blip>
          <a:srcRect b="0" l="0" r="0" t="0"/>
          <a:stretch/>
        </p:blipFill>
        <p:spPr>
          <a:xfrm>
            <a:off x="5848350" y="1341437"/>
            <a:ext cx="3295650" cy="2000250"/>
          </a:xfrm>
          <a:prstGeom prst="rect">
            <a:avLst/>
          </a:prstGeom>
          <a:noFill/>
          <a:ln>
            <a:noFill/>
          </a:ln>
        </p:spPr>
      </p:pic>
      <p:cxnSp>
        <p:nvCxnSpPr>
          <p:cNvPr id="1396" name="Google Shape;1396;p159"/>
          <p:cNvCxnSpPr/>
          <p:nvPr/>
        </p:nvCxnSpPr>
        <p:spPr>
          <a:xfrm>
            <a:off x="5219700" y="1916112"/>
            <a:ext cx="628650" cy="73025"/>
          </a:xfrm>
          <a:prstGeom prst="straightConnector1">
            <a:avLst/>
          </a:prstGeom>
          <a:noFill/>
          <a:ln cap="flat" cmpd="sng" w="25400">
            <a:solidFill>
              <a:schemeClr val="lt2"/>
            </a:solidFill>
            <a:prstDash val="solid"/>
            <a:miter lim="800000"/>
            <a:headEnd len="sm" w="sm" type="none"/>
            <a:tailEnd len="med" w="med" type="triangle"/>
          </a:ln>
        </p:spPr>
      </p:cxnSp>
      <p:pic>
        <p:nvPicPr>
          <p:cNvPr id="1397" name="Google Shape;1397;p159"/>
          <p:cNvPicPr preferRelativeResize="0"/>
          <p:nvPr/>
        </p:nvPicPr>
        <p:blipFill rotWithShape="1">
          <a:blip r:embed="rId6">
            <a:alphaModFix/>
          </a:blip>
          <a:srcRect b="0" l="0" r="0" t="0"/>
          <a:stretch/>
        </p:blipFill>
        <p:spPr>
          <a:xfrm>
            <a:off x="1075494" y="3642970"/>
            <a:ext cx="5715000" cy="2676525"/>
          </a:xfrm>
          <a:prstGeom prst="rect">
            <a:avLst/>
          </a:prstGeom>
          <a:noFill/>
          <a:ln>
            <a:noFill/>
          </a:ln>
        </p:spPr>
      </p:pic>
      <p:cxnSp>
        <p:nvCxnSpPr>
          <p:cNvPr id="1398" name="Google Shape;1398;p159"/>
          <p:cNvCxnSpPr/>
          <p:nvPr/>
        </p:nvCxnSpPr>
        <p:spPr>
          <a:xfrm flipH="1">
            <a:off x="5219700" y="2636837"/>
            <a:ext cx="628650" cy="933450"/>
          </a:xfrm>
          <a:prstGeom prst="straightConnector1">
            <a:avLst/>
          </a:prstGeom>
          <a:noFill/>
          <a:ln cap="flat" cmpd="sng" w="25400">
            <a:solidFill>
              <a:schemeClr val="lt2"/>
            </a:solidFill>
            <a:prstDash val="solid"/>
            <a:miter lim="800000"/>
            <a:headEnd len="sm" w="sm" type="none"/>
            <a:tailEnd len="med" w="med" type="triangle"/>
          </a:ln>
        </p:spPr>
      </p:cxnSp>
      <p:sp>
        <p:nvSpPr>
          <p:cNvPr id="1399" name="Google Shape;1399;p159"/>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Black"/>
              <a:buNone/>
            </a:pPr>
            <a:fld id="{00000000-1234-1234-1234-123412341234}" type="slidenum">
              <a:rPr b="0" i="0" lang="en-US" sz="1200" u="none" cap="none" strike="noStrike">
                <a:solidFill>
                  <a:srgbClr val="000000"/>
                </a:solidFill>
                <a:latin typeface="Arial Black"/>
                <a:ea typeface="Arial Black"/>
                <a:cs typeface="Arial Black"/>
                <a:sym typeface="Arial Black"/>
              </a:rPr>
              <a:t>‹#›</a:t>
            </a:fld>
            <a:endParaRPr b="0" i="0" sz="1400" u="none" cap="none" strike="noStrike">
              <a:solidFill>
                <a:srgbClr val="000000"/>
              </a:solidFill>
              <a:latin typeface="Arial"/>
              <a:ea typeface="Arial"/>
              <a:cs typeface="Arial"/>
              <a:sym typeface="Arial"/>
            </a:endParaRPr>
          </a:p>
        </p:txBody>
      </p:sp>
      <p:sp>
        <p:nvSpPr>
          <p:cNvPr id="1400" name="Google Shape;1400;p159"/>
          <p:cNvSpPr txBox="1"/>
          <p:nvPr>
            <p:ph idx="11" type="ftr"/>
          </p:nvPr>
        </p:nvSpPr>
        <p:spPr>
          <a:xfrm>
            <a:off x="457200" y="6319495"/>
            <a:ext cx="2895600" cy="4572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SzPts val="1400"/>
              <a:buNone/>
            </a:pPr>
            <a:r>
              <a:rPr lang="en-US"/>
              <a:t>Aula 05 - SGBD - SQL</a:t>
            </a:r>
            <a:endParaRPr/>
          </a:p>
        </p:txBody>
      </p:sp>
    </p:spTree>
  </p:cSld>
  <p:clrMapOvr>
    <a:masterClrMapping/>
  </p:clrMapOvr>
  <p:transition>
    <p:push/>
  </p:transition>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4" name="Shape 1404"/>
        <p:cNvGrpSpPr/>
        <p:nvPr/>
      </p:nvGrpSpPr>
      <p:grpSpPr>
        <a:xfrm>
          <a:off x="0" y="0"/>
          <a:ext cx="0" cy="0"/>
          <a:chOff x="0" y="0"/>
          <a:chExt cx="0" cy="0"/>
        </a:xfrm>
      </p:grpSpPr>
      <p:sp>
        <p:nvSpPr>
          <p:cNvPr id="1405" name="Google Shape;1405;p160"/>
          <p:cNvSpPr txBox="1"/>
          <p:nvPr>
            <p:ph type="ctrTitle"/>
          </p:nvPr>
        </p:nvSpPr>
        <p:spPr>
          <a:xfrm>
            <a:off x="3348037" y="2276475"/>
            <a:ext cx="5256212" cy="889000"/>
          </a:xfrm>
          <a:prstGeom prst="rect">
            <a:avLst/>
          </a:prstGeom>
          <a:noFill/>
          <a:ln>
            <a:noFill/>
          </a:ln>
        </p:spPr>
        <p:txBody>
          <a:bodyPr anchorCtr="0" anchor="ctr" bIns="45700" lIns="91425" spcFirstLastPara="1" rIns="91425" wrap="square" tIns="45700">
            <a:noAutofit/>
          </a:bodyPr>
          <a:lstStyle/>
          <a:p>
            <a:pPr indent="0" lvl="0" marL="0" rtl="0" algn="l">
              <a:lnSpc>
                <a:spcPct val="200000"/>
              </a:lnSpc>
              <a:spcBef>
                <a:spcPts val="0"/>
              </a:spcBef>
              <a:spcAft>
                <a:spcPts val="0"/>
              </a:spcAft>
              <a:buClr>
                <a:srgbClr val="FFFFFF"/>
              </a:buClr>
              <a:buSzPts val="1800"/>
              <a:buFont typeface="Arial"/>
              <a:buNone/>
            </a:pPr>
            <a:r>
              <a:rPr b="1" i="0" lang="en-US" sz="1800" u="none">
                <a:solidFill>
                  <a:srgbClr val="FFFFFF"/>
                </a:solidFill>
                <a:latin typeface="Arial"/>
                <a:ea typeface="Arial"/>
                <a:cs typeface="Arial"/>
                <a:sym typeface="Arial"/>
              </a:rPr>
              <a:t>DML – Linguagem de Manipulação de dados</a:t>
            </a:r>
            <a:br>
              <a:rPr b="1" i="0" lang="en-US" sz="1800" u="none">
                <a:solidFill>
                  <a:srgbClr val="FFFFFF"/>
                </a:solidFill>
                <a:latin typeface="Arial"/>
                <a:ea typeface="Arial"/>
                <a:cs typeface="Arial"/>
                <a:sym typeface="Arial"/>
              </a:rPr>
            </a:br>
            <a:r>
              <a:rPr b="1" i="0" lang="en-US" sz="1800" u="none">
                <a:solidFill>
                  <a:srgbClr val="FFFFFF"/>
                </a:solidFill>
                <a:latin typeface="Arial"/>
                <a:ea typeface="Arial"/>
                <a:cs typeface="Arial"/>
                <a:sym typeface="Arial"/>
              </a:rPr>
              <a:t>Insert, update, delete e select</a:t>
            </a:r>
            <a:endParaRPr/>
          </a:p>
        </p:txBody>
      </p:sp>
      <p:pic>
        <p:nvPicPr>
          <p:cNvPr id="1406" name="Google Shape;1406;p160"/>
          <p:cNvPicPr preferRelativeResize="0"/>
          <p:nvPr/>
        </p:nvPicPr>
        <p:blipFill rotWithShape="1">
          <a:blip r:embed="rId3">
            <a:alphaModFix/>
          </a:blip>
          <a:srcRect b="0" l="0" r="0" t="0"/>
          <a:stretch/>
        </p:blipFill>
        <p:spPr>
          <a:xfrm>
            <a:off x="7481887" y="476250"/>
            <a:ext cx="1439862" cy="495300"/>
          </a:xfrm>
          <a:prstGeom prst="rect">
            <a:avLst/>
          </a:prstGeom>
          <a:noFill/>
          <a:ln>
            <a:noFill/>
          </a:ln>
        </p:spPr>
      </p:pic>
      <p:sp>
        <p:nvSpPr>
          <p:cNvPr id="1407" name="Google Shape;1407;p160"/>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Black"/>
              <a:buNone/>
            </a:pPr>
            <a:fld id="{00000000-1234-1234-1234-123412341234}" type="slidenum">
              <a:rPr b="0" i="0" lang="en-US" sz="1200" u="none" cap="none" strike="noStrike">
                <a:solidFill>
                  <a:srgbClr val="000000"/>
                </a:solidFill>
                <a:latin typeface="Arial Black"/>
                <a:ea typeface="Arial Black"/>
                <a:cs typeface="Arial Black"/>
                <a:sym typeface="Arial Black"/>
              </a:rPr>
              <a:t>‹#›</a:t>
            </a:fld>
            <a:endParaRPr b="0" i="0" sz="1400" u="none" cap="none" strike="noStrike">
              <a:solidFill>
                <a:srgbClr val="000000"/>
              </a:solidFill>
              <a:latin typeface="Arial"/>
              <a:ea typeface="Arial"/>
              <a:cs typeface="Arial"/>
              <a:sym typeface="Arial"/>
            </a:endParaRPr>
          </a:p>
        </p:txBody>
      </p:sp>
      <p:sp>
        <p:nvSpPr>
          <p:cNvPr id="1408" name="Google Shape;1408;p160"/>
          <p:cNvSpPr txBox="1"/>
          <p:nvPr>
            <p:ph idx="11" type="ftr"/>
          </p:nvPr>
        </p:nvSpPr>
        <p:spPr>
          <a:xfrm>
            <a:off x="-38100" y="6248400"/>
            <a:ext cx="2895600" cy="4572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SzPts val="1400"/>
              <a:buNone/>
            </a:pPr>
            <a:r>
              <a:rPr lang="en-US"/>
              <a:t>Aula 05 - SGBD - SQL</a:t>
            </a:r>
            <a:endParaRPr/>
          </a:p>
        </p:txBody>
      </p:sp>
    </p:spTree>
  </p:cSld>
  <p:clrMapOvr>
    <a:masterClrMapping/>
  </p:clrMapOvr>
  <p:transition>
    <p:push/>
  </p:transition>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2" name="Shape 1412"/>
        <p:cNvGrpSpPr/>
        <p:nvPr/>
      </p:nvGrpSpPr>
      <p:grpSpPr>
        <a:xfrm>
          <a:off x="0" y="0"/>
          <a:ext cx="0" cy="0"/>
          <a:chOff x="0" y="0"/>
          <a:chExt cx="0" cy="0"/>
        </a:xfrm>
      </p:grpSpPr>
      <p:pic>
        <p:nvPicPr>
          <p:cNvPr id="1413" name="Google Shape;1413;p161"/>
          <p:cNvPicPr preferRelativeResize="0"/>
          <p:nvPr/>
        </p:nvPicPr>
        <p:blipFill rotWithShape="1">
          <a:blip r:embed="rId3">
            <a:alphaModFix/>
          </a:blip>
          <a:srcRect b="0" l="0" r="0" t="0"/>
          <a:stretch/>
        </p:blipFill>
        <p:spPr>
          <a:xfrm>
            <a:off x="7481887" y="508000"/>
            <a:ext cx="1439862" cy="495300"/>
          </a:xfrm>
          <a:prstGeom prst="rect">
            <a:avLst/>
          </a:prstGeom>
          <a:noFill/>
          <a:ln>
            <a:noFill/>
          </a:ln>
        </p:spPr>
      </p:pic>
      <p:sp>
        <p:nvSpPr>
          <p:cNvPr id="1414" name="Google Shape;1414;p161"/>
          <p:cNvSpPr txBox="1"/>
          <p:nvPr/>
        </p:nvSpPr>
        <p:spPr>
          <a:xfrm>
            <a:off x="611173" y="620700"/>
            <a:ext cx="7666200" cy="1027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rgbClr val="000000"/>
                </a:solidFill>
                <a:latin typeface="Arial"/>
                <a:ea typeface="Arial"/>
                <a:cs typeface="Arial"/>
                <a:sym typeface="Arial"/>
              </a:rPr>
              <a:t> </a:t>
            </a:r>
            <a:br>
              <a:rPr b="1" i="0" lang="en-US" sz="2000" u="none" cap="none" strike="noStrike">
                <a:solidFill>
                  <a:srgbClr val="000000"/>
                </a:solidFill>
                <a:latin typeface="Arial"/>
                <a:ea typeface="Arial"/>
                <a:cs typeface="Arial"/>
                <a:sym typeface="Arial"/>
              </a:rPr>
            </a:br>
            <a:r>
              <a:rPr b="1" i="0" lang="en-US" sz="2000" u="none" cap="none" strike="noStrike">
                <a:solidFill>
                  <a:srgbClr val="000000"/>
                </a:solidFill>
                <a:latin typeface="Arial"/>
                <a:ea typeface="Arial"/>
                <a:cs typeface="Arial"/>
                <a:sym typeface="Arial"/>
              </a:rPr>
              <a:t>             </a:t>
            </a:r>
            <a:endParaRPr b="1" i="0" sz="2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1" i="0" sz="2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rgbClr val="000000"/>
                </a:solidFill>
                <a:latin typeface="Arial"/>
                <a:ea typeface="Arial"/>
                <a:cs typeface="Arial"/>
                <a:sym typeface="Arial"/>
              </a:rPr>
              <a:t>               Insert,             select,             update,              delete </a:t>
            </a:r>
            <a:r>
              <a:rPr b="1" i="0" lang="en-US" sz="2000" u="none" cap="none" strike="noStrike">
                <a:solidFill>
                  <a:srgbClr val="FFFFFF"/>
                </a:solidFill>
                <a:latin typeface="Arial"/>
                <a:ea typeface="Arial"/>
                <a:cs typeface="Arial"/>
                <a:sym typeface="Arial"/>
              </a:rPr>
              <a:t>e select</a:t>
            </a:r>
            <a:endParaRPr b="0" i="0" sz="1400" u="none" cap="none" strike="noStrike">
              <a:solidFill>
                <a:srgbClr val="000000"/>
              </a:solidFill>
              <a:latin typeface="Arial"/>
              <a:ea typeface="Arial"/>
              <a:cs typeface="Arial"/>
              <a:sym typeface="Arial"/>
            </a:endParaRPr>
          </a:p>
        </p:txBody>
      </p:sp>
      <p:sp>
        <p:nvSpPr>
          <p:cNvPr id="1415" name="Google Shape;1415;p161"/>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Black"/>
              <a:buNone/>
            </a:pPr>
            <a:fld id="{00000000-1234-1234-1234-123412341234}" type="slidenum">
              <a:rPr b="0" i="0" lang="en-US" sz="1200" u="none" cap="none" strike="noStrike">
                <a:solidFill>
                  <a:srgbClr val="000000"/>
                </a:solidFill>
                <a:latin typeface="Arial Black"/>
                <a:ea typeface="Arial Black"/>
                <a:cs typeface="Arial Black"/>
                <a:sym typeface="Arial Black"/>
              </a:rPr>
              <a:t>‹#›</a:t>
            </a:fld>
            <a:endParaRPr b="0" i="0" sz="1400" u="none" cap="none" strike="noStrike">
              <a:solidFill>
                <a:srgbClr val="000000"/>
              </a:solidFill>
              <a:latin typeface="Arial"/>
              <a:ea typeface="Arial"/>
              <a:cs typeface="Arial"/>
              <a:sym typeface="Arial"/>
            </a:endParaRPr>
          </a:p>
        </p:txBody>
      </p:sp>
      <p:sp>
        <p:nvSpPr>
          <p:cNvPr id="1416" name="Google Shape;1416;p16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en-US" sz="1200" u="none" cap="none" strike="noStrike">
                <a:solidFill>
                  <a:srgbClr val="000000"/>
                </a:solidFill>
                <a:latin typeface="Arial"/>
                <a:ea typeface="Arial"/>
                <a:cs typeface="Arial"/>
                <a:sym typeface="Arial"/>
              </a:rPr>
              <a:t>Aula 05 - SGBD - SQL</a:t>
            </a:r>
            <a:endParaRPr b="0" i="0" sz="1200" u="none" cap="none" strike="noStrike">
              <a:solidFill>
                <a:srgbClr val="000000"/>
              </a:solidFill>
              <a:latin typeface="Arial"/>
              <a:ea typeface="Arial"/>
              <a:cs typeface="Arial"/>
              <a:sym typeface="Arial"/>
            </a:endParaRPr>
          </a:p>
        </p:txBody>
      </p:sp>
      <p:pic>
        <p:nvPicPr>
          <p:cNvPr id="1417" name="Google Shape;1417;p161"/>
          <p:cNvPicPr preferRelativeResize="0"/>
          <p:nvPr/>
        </p:nvPicPr>
        <p:blipFill rotWithShape="1">
          <a:blip r:embed="rId4">
            <a:alphaModFix/>
          </a:blip>
          <a:srcRect b="0" l="0" r="0" t="0"/>
          <a:stretch/>
        </p:blipFill>
        <p:spPr>
          <a:xfrm>
            <a:off x="1020557" y="2321645"/>
            <a:ext cx="7666233" cy="3754660"/>
          </a:xfrm>
          <a:prstGeom prst="rect">
            <a:avLst/>
          </a:prstGeom>
          <a:noFill/>
          <a:ln>
            <a:noFill/>
          </a:ln>
        </p:spPr>
      </p:pic>
      <p:sp>
        <p:nvSpPr>
          <p:cNvPr id="1418" name="Google Shape;1418;p161"/>
          <p:cNvSpPr txBox="1"/>
          <p:nvPr>
            <p:ph type="title"/>
          </p:nvPr>
        </p:nvSpPr>
        <p:spPr>
          <a:xfrm>
            <a:off x="611173" y="95895"/>
            <a:ext cx="3322637" cy="13716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1"/>
              </a:buClr>
              <a:buSzPts val="3600"/>
              <a:buFont typeface="Arial"/>
              <a:buNone/>
            </a:pPr>
            <a:r>
              <a:rPr b="0" i="0" lang="en-US" sz="3600" u="none">
                <a:solidFill>
                  <a:schemeClr val="dk1"/>
                </a:solidFill>
                <a:latin typeface="Arial"/>
                <a:ea typeface="Arial"/>
                <a:cs typeface="Arial"/>
                <a:sym typeface="Arial"/>
              </a:rPr>
              <a:t>Operadores</a:t>
            </a:r>
            <a:endParaRPr/>
          </a:p>
        </p:txBody>
      </p:sp>
    </p:spTree>
  </p:cSld>
  <p:clrMapOvr>
    <a:masterClrMapping/>
  </p:clrMapOvr>
  <p:transition>
    <p:push/>
  </p:transition>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2" name="Shape 1422"/>
        <p:cNvGrpSpPr/>
        <p:nvPr/>
      </p:nvGrpSpPr>
      <p:grpSpPr>
        <a:xfrm>
          <a:off x="0" y="0"/>
          <a:ext cx="0" cy="0"/>
          <a:chOff x="0" y="0"/>
          <a:chExt cx="0" cy="0"/>
        </a:xfrm>
      </p:grpSpPr>
      <p:pic>
        <p:nvPicPr>
          <p:cNvPr id="1423" name="Google Shape;1423;p162"/>
          <p:cNvPicPr preferRelativeResize="0"/>
          <p:nvPr/>
        </p:nvPicPr>
        <p:blipFill rotWithShape="1">
          <a:blip r:embed="rId3">
            <a:alphaModFix/>
          </a:blip>
          <a:srcRect b="0" l="0" r="0" t="0"/>
          <a:stretch/>
        </p:blipFill>
        <p:spPr>
          <a:xfrm>
            <a:off x="7481887" y="508000"/>
            <a:ext cx="1439862" cy="495300"/>
          </a:xfrm>
          <a:prstGeom prst="rect">
            <a:avLst/>
          </a:prstGeom>
          <a:noFill/>
          <a:ln>
            <a:noFill/>
          </a:ln>
        </p:spPr>
      </p:pic>
      <p:sp>
        <p:nvSpPr>
          <p:cNvPr id="1424" name="Google Shape;1424;p162"/>
          <p:cNvSpPr txBox="1"/>
          <p:nvPr/>
        </p:nvSpPr>
        <p:spPr>
          <a:xfrm>
            <a:off x="827087" y="755650"/>
            <a:ext cx="6121400" cy="4000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rgbClr val="000000"/>
                </a:solidFill>
                <a:latin typeface="Arial"/>
                <a:ea typeface="Arial"/>
                <a:cs typeface="Arial"/>
                <a:sym typeface="Arial"/>
              </a:rPr>
              <a:t>INSERT</a:t>
            </a:r>
            <a:endParaRPr b="0" i="0" sz="1400" u="none" cap="none" strike="noStrike">
              <a:solidFill>
                <a:srgbClr val="000000"/>
              </a:solidFill>
              <a:latin typeface="Arial"/>
              <a:ea typeface="Arial"/>
              <a:cs typeface="Arial"/>
              <a:sym typeface="Arial"/>
            </a:endParaRPr>
          </a:p>
        </p:txBody>
      </p:sp>
      <p:pic>
        <p:nvPicPr>
          <p:cNvPr id="1425" name="Google Shape;1425;p162"/>
          <p:cNvPicPr preferRelativeResize="0"/>
          <p:nvPr/>
        </p:nvPicPr>
        <p:blipFill rotWithShape="1">
          <a:blip r:embed="rId4">
            <a:alphaModFix/>
          </a:blip>
          <a:srcRect b="0" l="0" r="0" t="0"/>
          <a:stretch/>
        </p:blipFill>
        <p:spPr>
          <a:xfrm>
            <a:off x="4564062" y="1924050"/>
            <a:ext cx="4324350" cy="1504950"/>
          </a:xfrm>
          <a:prstGeom prst="rect">
            <a:avLst/>
          </a:prstGeom>
          <a:noFill/>
          <a:ln>
            <a:noFill/>
          </a:ln>
        </p:spPr>
      </p:pic>
      <p:sp>
        <p:nvSpPr>
          <p:cNvPr id="1426" name="Google Shape;1426;p162"/>
          <p:cNvSpPr txBox="1"/>
          <p:nvPr/>
        </p:nvSpPr>
        <p:spPr>
          <a:xfrm>
            <a:off x="0" y="1844675"/>
            <a:ext cx="6858000" cy="31686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FF"/>
              </a:buClr>
              <a:buSzPts val="2000"/>
              <a:buFont typeface="Consolas"/>
              <a:buNone/>
            </a:pPr>
            <a:r>
              <a:rPr b="0" i="0" lang="en-US" sz="2000" u="none" cap="none" strike="noStrike">
                <a:solidFill>
                  <a:srgbClr val="0000FF"/>
                </a:solidFill>
                <a:latin typeface="Consolas"/>
                <a:ea typeface="Consolas"/>
                <a:cs typeface="Consolas"/>
                <a:sym typeface="Consolas"/>
              </a:rPr>
              <a:t>insert</a:t>
            </a:r>
            <a:r>
              <a:rPr b="0" i="0" lang="en-US" sz="2000" u="none" cap="none" strike="noStrike">
                <a:solidFill>
                  <a:srgbClr val="000000"/>
                </a:solidFill>
                <a:latin typeface="Consolas"/>
                <a:ea typeface="Consolas"/>
                <a:cs typeface="Consolas"/>
                <a:sym typeface="Consolas"/>
              </a:rPr>
              <a:t> </a:t>
            </a:r>
            <a:r>
              <a:rPr b="0" i="0" lang="en-US" sz="2000" u="none" cap="none" strike="noStrike">
                <a:solidFill>
                  <a:srgbClr val="0000FF"/>
                </a:solidFill>
                <a:latin typeface="Consolas"/>
                <a:ea typeface="Consolas"/>
                <a:cs typeface="Consolas"/>
                <a:sym typeface="Consolas"/>
              </a:rPr>
              <a:t>into</a:t>
            </a:r>
            <a:r>
              <a:rPr b="0" i="0" lang="en-US" sz="2000" u="none" cap="none" strike="noStrike">
                <a:solidFill>
                  <a:srgbClr val="000000"/>
                </a:solidFill>
                <a:latin typeface="Consolas"/>
                <a:ea typeface="Consolas"/>
                <a:cs typeface="Consolas"/>
                <a:sym typeface="Consolas"/>
              </a:rPr>
              <a:t> tb_editora</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808080"/>
              </a:buClr>
              <a:buSzPts val="2000"/>
              <a:buFont typeface="Consolas"/>
              <a:buNone/>
            </a:pPr>
            <a:r>
              <a:rPr b="0" i="0" lang="en-US" sz="2000" u="none" cap="none" strike="noStrike">
                <a:solidFill>
                  <a:srgbClr val="808080"/>
                </a:solidFill>
                <a:latin typeface="Consolas"/>
                <a:ea typeface="Consolas"/>
                <a:cs typeface="Consolas"/>
                <a:sym typeface="Consolas"/>
              </a:rPr>
              <a:t>(</a:t>
            </a:r>
            <a:r>
              <a:rPr b="0" i="0" lang="en-US" sz="2000" u="none" cap="none" strike="noStrike">
                <a:solidFill>
                  <a:srgbClr val="000000"/>
                </a:solidFill>
                <a:latin typeface="Consolas"/>
                <a:ea typeface="Consolas"/>
                <a:cs typeface="Consolas"/>
                <a:sym typeface="Consolas"/>
              </a:rPr>
              <a:t>cd_editora</a:t>
            </a:r>
            <a:r>
              <a:rPr b="0" i="0" lang="en-US" sz="2000" u="none" cap="none" strike="noStrike">
                <a:solidFill>
                  <a:srgbClr val="808080"/>
                </a:solidFill>
                <a:latin typeface="Consolas"/>
                <a:ea typeface="Consolas"/>
                <a:cs typeface="Consolas"/>
                <a:sym typeface="Consolas"/>
              </a:rPr>
              <a:t>,</a:t>
            </a:r>
            <a:r>
              <a:rPr b="0" i="0" lang="en-US" sz="2000" u="none" cap="none" strike="noStrike">
                <a:solidFill>
                  <a:srgbClr val="000000"/>
                </a:solidFill>
                <a:latin typeface="Consolas"/>
                <a:ea typeface="Consolas"/>
                <a:cs typeface="Consolas"/>
                <a:sym typeface="Consolas"/>
              </a:rPr>
              <a:t> editora</a:t>
            </a:r>
            <a:r>
              <a:rPr b="0" i="0" lang="en-US" sz="2000" u="none" cap="none" strike="noStrike">
                <a:solidFill>
                  <a:srgbClr val="808080"/>
                </a:solidFill>
                <a:latin typeface="Consolas"/>
                <a:ea typeface="Consolas"/>
                <a:cs typeface="Consolas"/>
                <a:sym typeface="Consolas"/>
              </a:rPr>
              <a:t>)</a:t>
            </a:r>
            <a:endParaRPr b="0" i="0" sz="20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rgbClr val="0000FF"/>
              </a:buClr>
              <a:buSzPts val="2000"/>
              <a:buFont typeface="Consolas"/>
              <a:buNone/>
            </a:pPr>
            <a:r>
              <a:rPr b="0" i="0" lang="en-US" sz="2000" u="none" cap="none" strike="noStrike">
                <a:solidFill>
                  <a:srgbClr val="0000FF"/>
                </a:solidFill>
                <a:latin typeface="Consolas"/>
                <a:ea typeface="Consolas"/>
                <a:cs typeface="Consolas"/>
                <a:sym typeface="Consolas"/>
              </a:rPr>
              <a:t>values</a:t>
            </a:r>
            <a:endParaRPr b="0" i="0" sz="20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rgbClr val="808080"/>
              </a:buClr>
              <a:buSzPts val="2000"/>
              <a:buFont typeface="Consolas"/>
              <a:buNone/>
            </a:pPr>
            <a:r>
              <a:rPr b="0" i="0" lang="en-US" sz="2000" u="none" cap="none" strike="noStrike">
                <a:solidFill>
                  <a:srgbClr val="808080"/>
                </a:solidFill>
                <a:latin typeface="Consolas"/>
                <a:ea typeface="Consolas"/>
                <a:cs typeface="Consolas"/>
                <a:sym typeface="Consolas"/>
              </a:rPr>
              <a:t>(</a:t>
            </a:r>
            <a:r>
              <a:rPr b="0" i="0" lang="en-US" sz="2000" u="none" cap="none" strike="noStrike">
                <a:solidFill>
                  <a:srgbClr val="000000"/>
                </a:solidFill>
                <a:latin typeface="Consolas"/>
                <a:ea typeface="Consolas"/>
                <a:cs typeface="Consolas"/>
                <a:sym typeface="Consolas"/>
              </a:rPr>
              <a:t>1</a:t>
            </a:r>
            <a:r>
              <a:rPr b="0" i="0" lang="en-US" sz="2000" u="none" cap="none" strike="noStrike">
                <a:solidFill>
                  <a:srgbClr val="808080"/>
                </a:solidFill>
                <a:latin typeface="Consolas"/>
                <a:ea typeface="Consolas"/>
                <a:cs typeface="Consolas"/>
                <a:sym typeface="Consolas"/>
              </a:rPr>
              <a:t>,</a:t>
            </a:r>
            <a:r>
              <a:rPr b="0" i="0" lang="en-US" sz="2000" u="none" cap="none" strike="noStrike">
                <a:solidFill>
                  <a:srgbClr val="000000"/>
                </a:solidFill>
                <a:latin typeface="Consolas"/>
                <a:ea typeface="Consolas"/>
                <a:cs typeface="Consolas"/>
                <a:sym typeface="Consolas"/>
              </a:rPr>
              <a:t> </a:t>
            </a:r>
            <a:r>
              <a:rPr b="0" i="0" lang="en-US" sz="2000" u="none" cap="none" strike="noStrike">
                <a:solidFill>
                  <a:srgbClr val="FF0000"/>
                </a:solidFill>
                <a:latin typeface="Consolas"/>
                <a:ea typeface="Consolas"/>
                <a:cs typeface="Consolas"/>
                <a:sym typeface="Consolas"/>
              </a:rPr>
              <a:t>'person'</a:t>
            </a:r>
            <a:r>
              <a:rPr b="0" i="0" lang="en-US" sz="2000" u="none" cap="none" strike="noStrike">
                <a:solidFill>
                  <a:srgbClr val="808080"/>
                </a:solidFill>
                <a:latin typeface="Consolas"/>
                <a:ea typeface="Consolas"/>
                <a:cs typeface="Consolas"/>
                <a:sym typeface="Consolas"/>
              </a:rPr>
              <a: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rgbClr val="0000FF"/>
              </a:buClr>
              <a:buSzPts val="2000"/>
              <a:buFont typeface="Consolas"/>
              <a:buNone/>
            </a:pPr>
            <a:r>
              <a:rPr b="0" i="0" lang="en-US" sz="2000" u="none" cap="none" strike="noStrike">
                <a:solidFill>
                  <a:srgbClr val="0000FF"/>
                </a:solidFill>
                <a:latin typeface="Consolas"/>
                <a:ea typeface="Consolas"/>
                <a:cs typeface="Consolas"/>
                <a:sym typeface="Consolas"/>
              </a:rPr>
              <a:t>insert</a:t>
            </a:r>
            <a:r>
              <a:rPr b="0" i="0" lang="en-US" sz="2000" u="none" cap="none" strike="noStrike">
                <a:solidFill>
                  <a:srgbClr val="000000"/>
                </a:solidFill>
                <a:latin typeface="Consolas"/>
                <a:ea typeface="Consolas"/>
                <a:cs typeface="Consolas"/>
                <a:sym typeface="Consolas"/>
              </a:rPr>
              <a:t> </a:t>
            </a:r>
            <a:r>
              <a:rPr b="0" i="0" lang="en-US" sz="2000" u="none" cap="none" strike="noStrike">
                <a:solidFill>
                  <a:srgbClr val="0000FF"/>
                </a:solidFill>
                <a:latin typeface="Consolas"/>
                <a:ea typeface="Consolas"/>
                <a:cs typeface="Consolas"/>
                <a:sym typeface="Consolas"/>
              </a:rPr>
              <a:t>into</a:t>
            </a:r>
            <a:r>
              <a:rPr b="0" i="0" lang="en-US" sz="2000" u="none" cap="none" strike="noStrike">
                <a:solidFill>
                  <a:srgbClr val="000000"/>
                </a:solidFill>
                <a:latin typeface="Consolas"/>
                <a:ea typeface="Consolas"/>
                <a:cs typeface="Consolas"/>
                <a:sym typeface="Consolas"/>
              </a:rPr>
              <a:t> tb_editora</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808080"/>
              </a:buClr>
              <a:buSzPts val="2000"/>
              <a:buFont typeface="Consolas"/>
              <a:buNone/>
            </a:pPr>
            <a:r>
              <a:rPr b="0" i="0" lang="en-US" sz="2000" u="none" cap="none" strike="noStrike">
                <a:solidFill>
                  <a:srgbClr val="808080"/>
                </a:solidFill>
                <a:latin typeface="Consolas"/>
                <a:ea typeface="Consolas"/>
                <a:cs typeface="Consolas"/>
                <a:sym typeface="Consolas"/>
              </a:rPr>
              <a:t>(</a:t>
            </a:r>
            <a:r>
              <a:rPr b="0" i="0" lang="en-US" sz="2000" u="none" cap="none" strike="noStrike">
                <a:solidFill>
                  <a:srgbClr val="000000"/>
                </a:solidFill>
                <a:latin typeface="Consolas"/>
                <a:ea typeface="Consolas"/>
                <a:cs typeface="Consolas"/>
                <a:sym typeface="Consolas"/>
              </a:rPr>
              <a:t>cd_editora</a:t>
            </a:r>
            <a:r>
              <a:rPr b="0" i="0" lang="en-US" sz="2000" u="none" cap="none" strike="noStrike">
                <a:solidFill>
                  <a:srgbClr val="808080"/>
                </a:solidFill>
                <a:latin typeface="Consolas"/>
                <a:ea typeface="Consolas"/>
                <a:cs typeface="Consolas"/>
                <a:sym typeface="Consolas"/>
              </a:rPr>
              <a:t>,</a:t>
            </a:r>
            <a:r>
              <a:rPr b="0" i="0" lang="en-US" sz="2000" u="none" cap="none" strike="noStrike">
                <a:solidFill>
                  <a:srgbClr val="000000"/>
                </a:solidFill>
                <a:latin typeface="Consolas"/>
                <a:ea typeface="Consolas"/>
                <a:cs typeface="Consolas"/>
                <a:sym typeface="Consolas"/>
              </a:rPr>
              <a:t> editora</a:t>
            </a:r>
            <a:r>
              <a:rPr b="0" i="0" lang="en-US" sz="2000" u="none" cap="none" strike="noStrike">
                <a:solidFill>
                  <a:srgbClr val="808080"/>
                </a:solidFill>
                <a:latin typeface="Consolas"/>
                <a:ea typeface="Consolas"/>
                <a:cs typeface="Consolas"/>
                <a:sym typeface="Consolas"/>
              </a:rPr>
              <a:t>)</a:t>
            </a:r>
            <a:endParaRPr b="0" i="0" sz="20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rgbClr val="0000FF"/>
              </a:buClr>
              <a:buSzPts val="2000"/>
              <a:buFont typeface="Consolas"/>
              <a:buNone/>
            </a:pPr>
            <a:r>
              <a:rPr b="0" i="0" lang="en-US" sz="2000" u="none" cap="none" strike="noStrike">
                <a:solidFill>
                  <a:srgbClr val="0000FF"/>
                </a:solidFill>
                <a:latin typeface="Consolas"/>
                <a:ea typeface="Consolas"/>
                <a:cs typeface="Consolas"/>
                <a:sym typeface="Consolas"/>
              </a:rPr>
              <a:t>values</a:t>
            </a:r>
            <a:endParaRPr b="0" i="0" sz="20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rgbClr val="808080"/>
              </a:buClr>
              <a:buSzPts val="2000"/>
              <a:buFont typeface="Consolas"/>
              <a:buNone/>
            </a:pPr>
            <a:r>
              <a:rPr b="0" i="0" lang="en-US" sz="2000" u="none" cap="none" strike="noStrike">
                <a:solidFill>
                  <a:srgbClr val="808080"/>
                </a:solidFill>
                <a:latin typeface="Consolas"/>
                <a:ea typeface="Consolas"/>
                <a:cs typeface="Consolas"/>
                <a:sym typeface="Consolas"/>
              </a:rPr>
              <a:t>(</a:t>
            </a:r>
            <a:r>
              <a:rPr b="0" i="0" lang="en-US" sz="2000" u="none" cap="none" strike="noStrike">
                <a:solidFill>
                  <a:srgbClr val="000000"/>
                </a:solidFill>
                <a:latin typeface="Consolas"/>
                <a:ea typeface="Consolas"/>
                <a:cs typeface="Consolas"/>
                <a:sym typeface="Consolas"/>
              </a:rPr>
              <a:t>2</a:t>
            </a:r>
            <a:r>
              <a:rPr b="0" i="0" lang="en-US" sz="2000" u="none" cap="none" strike="noStrike">
                <a:solidFill>
                  <a:srgbClr val="808080"/>
                </a:solidFill>
                <a:latin typeface="Consolas"/>
                <a:ea typeface="Consolas"/>
                <a:cs typeface="Consolas"/>
                <a:sym typeface="Consolas"/>
              </a:rPr>
              <a:t>,</a:t>
            </a:r>
            <a:r>
              <a:rPr b="0" i="0" lang="en-US" sz="2000" u="none" cap="none" strike="noStrike">
                <a:solidFill>
                  <a:srgbClr val="000000"/>
                </a:solidFill>
                <a:latin typeface="Consolas"/>
                <a:ea typeface="Consolas"/>
                <a:cs typeface="Consolas"/>
                <a:sym typeface="Consolas"/>
              </a:rPr>
              <a:t> </a:t>
            </a:r>
            <a:r>
              <a:rPr b="0" i="0" lang="en-US" sz="2000" u="none" cap="none" strike="noStrike">
                <a:solidFill>
                  <a:srgbClr val="FF0000"/>
                </a:solidFill>
                <a:latin typeface="Consolas"/>
                <a:ea typeface="Consolas"/>
                <a:cs typeface="Consolas"/>
                <a:sym typeface="Consolas"/>
              </a:rPr>
              <a:t>'erica'</a:t>
            </a:r>
            <a:r>
              <a:rPr b="0" i="0" lang="en-US" sz="2000" u="none" cap="none" strike="noStrike">
                <a:solidFill>
                  <a:srgbClr val="808080"/>
                </a:solidFill>
                <a:latin typeface="Consolas"/>
                <a:ea typeface="Consolas"/>
                <a:cs typeface="Consolas"/>
                <a:sym typeface="Consolas"/>
              </a:rPr>
              <a:t>)</a:t>
            </a:r>
            <a:endParaRPr b="0" i="0" sz="20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Consolas"/>
              <a:ea typeface="Consolas"/>
              <a:cs typeface="Consolas"/>
              <a:sym typeface="Consolas"/>
            </a:endParaRPr>
          </a:p>
        </p:txBody>
      </p:sp>
      <p:sp>
        <p:nvSpPr>
          <p:cNvPr id="1427" name="Google Shape;1427;p162"/>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Black"/>
              <a:buNone/>
            </a:pPr>
            <a:fld id="{00000000-1234-1234-1234-123412341234}" type="slidenum">
              <a:rPr b="0" i="0" lang="en-US" sz="1200" u="none" cap="none" strike="noStrike">
                <a:solidFill>
                  <a:srgbClr val="000000"/>
                </a:solidFill>
                <a:latin typeface="Arial Black"/>
                <a:ea typeface="Arial Black"/>
                <a:cs typeface="Arial Black"/>
                <a:sym typeface="Arial Black"/>
              </a:rPr>
              <a:t>‹#›</a:t>
            </a:fld>
            <a:endParaRPr b="0" i="0" sz="1400" u="none" cap="none" strike="noStrike">
              <a:solidFill>
                <a:srgbClr val="000000"/>
              </a:solidFill>
              <a:latin typeface="Arial"/>
              <a:ea typeface="Arial"/>
              <a:cs typeface="Arial"/>
              <a:sym typeface="Arial"/>
            </a:endParaRPr>
          </a:p>
        </p:txBody>
      </p:sp>
      <p:sp>
        <p:nvSpPr>
          <p:cNvPr id="1428" name="Google Shape;1428;p162"/>
          <p:cNvSpPr txBox="1"/>
          <p:nvPr>
            <p:ph idx="11" type="ftr"/>
          </p:nvPr>
        </p:nvSpPr>
        <p:spPr>
          <a:xfrm>
            <a:off x="228600" y="6118762"/>
            <a:ext cx="2895600" cy="4572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SzPts val="1400"/>
              <a:buNone/>
            </a:pPr>
            <a:r>
              <a:rPr lang="en-US"/>
              <a:t>Aula 05 - SGBD - SQL</a:t>
            </a:r>
            <a:endParaRPr/>
          </a:p>
        </p:txBody>
      </p:sp>
    </p:spTree>
  </p:cSld>
  <p:clrMapOvr>
    <a:masterClrMapping/>
  </p:clrMapOvr>
  <p:transition>
    <p:push/>
  </p:transition>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2" name="Shape 1432"/>
        <p:cNvGrpSpPr/>
        <p:nvPr/>
      </p:nvGrpSpPr>
      <p:grpSpPr>
        <a:xfrm>
          <a:off x="0" y="0"/>
          <a:ext cx="0" cy="0"/>
          <a:chOff x="0" y="0"/>
          <a:chExt cx="0" cy="0"/>
        </a:xfrm>
      </p:grpSpPr>
      <p:sp>
        <p:nvSpPr>
          <p:cNvPr id="1433" name="Google Shape;1433;p163"/>
          <p:cNvSpPr txBox="1"/>
          <p:nvPr>
            <p:ph idx="4294967295" type="title"/>
          </p:nvPr>
        </p:nvSpPr>
        <p:spPr>
          <a:xfrm>
            <a:off x="539750" y="508000"/>
            <a:ext cx="6553200" cy="585787"/>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rPr b="1" i="0" lang="en-US" sz="2400" u="none" cap="none" strike="noStrike">
                <a:solidFill>
                  <a:schemeClr val="dk1"/>
                </a:solidFill>
                <a:latin typeface="Arial"/>
                <a:ea typeface="Arial"/>
                <a:cs typeface="Arial"/>
                <a:sym typeface="Arial"/>
              </a:rPr>
              <a:t>INSERT</a:t>
            </a:r>
            <a:endParaRPr/>
          </a:p>
        </p:txBody>
      </p:sp>
      <p:pic>
        <p:nvPicPr>
          <p:cNvPr id="1434" name="Google Shape;1434;p163"/>
          <p:cNvPicPr preferRelativeResize="0"/>
          <p:nvPr/>
        </p:nvPicPr>
        <p:blipFill rotWithShape="1">
          <a:blip r:embed="rId3">
            <a:alphaModFix/>
          </a:blip>
          <a:srcRect b="0" l="0" r="0" t="0"/>
          <a:stretch/>
        </p:blipFill>
        <p:spPr>
          <a:xfrm>
            <a:off x="7481887" y="508000"/>
            <a:ext cx="1439862" cy="495300"/>
          </a:xfrm>
          <a:prstGeom prst="rect">
            <a:avLst/>
          </a:prstGeom>
          <a:noFill/>
          <a:ln>
            <a:noFill/>
          </a:ln>
        </p:spPr>
      </p:pic>
      <p:pic>
        <p:nvPicPr>
          <p:cNvPr id="1435" name="Google Shape;1435;p163"/>
          <p:cNvPicPr preferRelativeResize="0"/>
          <p:nvPr/>
        </p:nvPicPr>
        <p:blipFill rotWithShape="1">
          <a:blip r:embed="rId4">
            <a:alphaModFix/>
          </a:blip>
          <a:srcRect b="0" l="0" r="0" t="0"/>
          <a:stretch/>
        </p:blipFill>
        <p:spPr>
          <a:xfrm>
            <a:off x="3332162" y="1608137"/>
            <a:ext cx="5838825" cy="1404937"/>
          </a:xfrm>
          <a:prstGeom prst="rect">
            <a:avLst/>
          </a:prstGeom>
          <a:noFill/>
          <a:ln>
            <a:noFill/>
          </a:ln>
        </p:spPr>
      </p:pic>
      <p:sp>
        <p:nvSpPr>
          <p:cNvPr id="1436" name="Google Shape;1436;p163"/>
          <p:cNvSpPr txBox="1"/>
          <p:nvPr/>
        </p:nvSpPr>
        <p:spPr>
          <a:xfrm>
            <a:off x="755650" y="2922587"/>
            <a:ext cx="7632700" cy="1485900"/>
          </a:xfrm>
          <a:prstGeom prst="rect">
            <a:avLst/>
          </a:prstGeom>
          <a:noFill/>
          <a:ln>
            <a:noFill/>
          </a:ln>
        </p:spPr>
        <p:txBody>
          <a:bodyPr anchorCtr="0" anchor="t" bIns="45700" lIns="91425" spcFirstLastPara="1" rIns="91425" wrap="square" tIns="45700">
            <a:noAutofit/>
          </a:bodyPr>
          <a:lstStyle/>
          <a:p>
            <a:pPr indent="0" lvl="0" marL="0" marR="0" rtl="0" algn="l">
              <a:lnSpc>
                <a:spcPct val="115000"/>
              </a:lnSpc>
              <a:spcBef>
                <a:spcPts val="0"/>
              </a:spcBef>
              <a:spcAft>
                <a:spcPts val="0"/>
              </a:spcAft>
              <a:buClr>
                <a:srgbClr val="0000FF"/>
              </a:buClr>
              <a:buSzPts val="2000"/>
              <a:buFont typeface="Consolas"/>
              <a:buNone/>
            </a:pPr>
            <a:r>
              <a:rPr b="0" i="0" lang="en-US" sz="2000" u="none" cap="none" strike="noStrike">
                <a:solidFill>
                  <a:srgbClr val="0000FF"/>
                </a:solidFill>
                <a:latin typeface="Consolas"/>
                <a:ea typeface="Consolas"/>
                <a:cs typeface="Consolas"/>
                <a:sym typeface="Consolas"/>
              </a:rPr>
              <a:t>insert</a:t>
            </a:r>
            <a:r>
              <a:rPr b="0" i="0" lang="en-US" sz="2000" u="none" cap="none" strike="noStrike">
                <a:solidFill>
                  <a:srgbClr val="000000"/>
                </a:solidFill>
                <a:latin typeface="Consolas"/>
                <a:ea typeface="Consolas"/>
                <a:cs typeface="Consolas"/>
                <a:sym typeface="Consolas"/>
              </a:rPr>
              <a:t> </a:t>
            </a:r>
            <a:r>
              <a:rPr b="0" i="0" lang="en-US" sz="2000" u="none" cap="none" strike="noStrike">
                <a:solidFill>
                  <a:srgbClr val="0000FF"/>
                </a:solidFill>
                <a:latin typeface="Consolas"/>
                <a:ea typeface="Consolas"/>
                <a:cs typeface="Consolas"/>
                <a:sym typeface="Consolas"/>
              </a:rPr>
              <a:t>into</a:t>
            </a:r>
            <a:r>
              <a:rPr b="0" i="0" lang="en-US" sz="2000" u="none" cap="none" strike="noStrike">
                <a:solidFill>
                  <a:srgbClr val="000000"/>
                </a:solidFill>
                <a:latin typeface="Consolas"/>
                <a:ea typeface="Consolas"/>
                <a:cs typeface="Consolas"/>
                <a:sym typeface="Consolas"/>
              </a:rPr>
              <a:t> tb_genero </a:t>
            </a:r>
            <a:endParaRPr b="0" i="0" sz="28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808080"/>
              </a:buClr>
              <a:buSzPts val="2000"/>
              <a:buFont typeface="Consolas"/>
              <a:buNone/>
            </a:pPr>
            <a:r>
              <a:rPr b="0" i="0" lang="en-US" sz="2000" u="none" cap="none" strike="noStrike">
                <a:solidFill>
                  <a:srgbClr val="808080"/>
                </a:solidFill>
                <a:latin typeface="Consolas"/>
                <a:ea typeface="Consolas"/>
                <a:cs typeface="Consolas"/>
                <a:sym typeface="Consolas"/>
              </a:rPr>
              <a:t>(</a:t>
            </a:r>
            <a:r>
              <a:rPr b="0" i="0" lang="en-US" sz="2000" u="none" cap="none" strike="noStrike">
                <a:solidFill>
                  <a:srgbClr val="000000"/>
                </a:solidFill>
                <a:latin typeface="Consolas"/>
                <a:ea typeface="Consolas"/>
                <a:cs typeface="Consolas"/>
                <a:sym typeface="Consolas"/>
              </a:rPr>
              <a:t>cd_genero</a:t>
            </a:r>
            <a:r>
              <a:rPr b="0" i="0" lang="en-US" sz="2000" u="none" cap="none" strike="noStrike">
                <a:solidFill>
                  <a:srgbClr val="808080"/>
                </a:solidFill>
                <a:latin typeface="Consolas"/>
                <a:ea typeface="Consolas"/>
                <a:cs typeface="Consolas"/>
                <a:sym typeface="Consolas"/>
              </a:rPr>
              <a:t>,</a:t>
            </a:r>
            <a:r>
              <a:rPr b="0" i="0" lang="en-US" sz="2000" u="none" cap="none" strike="noStrike">
                <a:solidFill>
                  <a:srgbClr val="000000"/>
                </a:solidFill>
                <a:latin typeface="Consolas"/>
                <a:ea typeface="Consolas"/>
                <a:cs typeface="Consolas"/>
                <a:sym typeface="Consolas"/>
              </a:rPr>
              <a:t> genero</a:t>
            </a:r>
            <a:r>
              <a:rPr b="0" i="0" lang="en-US" sz="2000" u="none" cap="none" strike="noStrike">
                <a:solidFill>
                  <a:srgbClr val="808080"/>
                </a:solidFill>
                <a:latin typeface="Consolas"/>
                <a:ea typeface="Consolas"/>
                <a:cs typeface="Consolas"/>
                <a:sym typeface="Consolas"/>
              </a:rPr>
              <a:t>)</a:t>
            </a:r>
            <a:r>
              <a:rPr b="0" i="0" lang="en-US" sz="2000" u="none" cap="none" strike="noStrike">
                <a:solidFill>
                  <a:srgbClr val="000000"/>
                </a:solidFill>
                <a:latin typeface="Consolas"/>
                <a:ea typeface="Consolas"/>
                <a:cs typeface="Consolas"/>
                <a:sym typeface="Consolas"/>
              </a:rPr>
              <a:t> </a:t>
            </a:r>
            <a:endParaRPr b="0" i="0" sz="28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FF"/>
              </a:buClr>
              <a:buSzPts val="2000"/>
              <a:buFont typeface="Consolas"/>
              <a:buNone/>
            </a:pPr>
            <a:r>
              <a:rPr b="0" i="0" lang="en-US" sz="2000" u="none" cap="none" strike="noStrike">
                <a:solidFill>
                  <a:srgbClr val="0000FF"/>
                </a:solidFill>
                <a:latin typeface="Consolas"/>
                <a:ea typeface="Consolas"/>
                <a:cs typeface="Consolas"/>
                <a:sym typeface="Consolas"/>
              </a:rPr>
              <a:t>values</a:t>
            </a:r>
            <a:r>
              <a:rPr b="0" i="0" lang="en-US" sz="2000" u="none" cap="none" strike="noStrike">
                <a:solidFill>
                  <a:srgbClr val="000000"/>
                </a:solidFill>
                <a:latin typeface="Consolas"/>
                <a:ea typeface="Consolas"/>
                <a:cs typeface="Consolas"/>
                <a:sym typeface="Consolas"/>
              </a:rPr>
              <a:t>  </a:t>
            </a:r>
            <a:r>
              <a:rPr b="0" i="0" lang="en-US" sz="2000" u="none" cap="none" strike="noStrike">
                <a:solidFill>
                  <a:srgbClr val="808080"/>
                </a:solidFill>
                <a:latin typeface="Consolas"/>
                <a:ea typeface="Consolas"/>
                <a:cs typeface="Consolas"/>
                <a:sym typeface="Consolas"/>
              </a:rPr>
              <a:t>(</a:t>
            </a:r>
            <a:r>
              <a:rPr b="0" i="0" lang="en-US" sz="2000" u="none" cap="none" strike="noStrike">
                <a:solidFill>
                  <a:srgbClr val="000000"/>
                </a:solidFill>
                <a:latin typeface="Consolas"/>
                <a:ea typeface="Consolas"/>
                <a:cs typeface="Consolas"/>
                <a:sym typeface="Consolas"/>
              </a:rPr>
              <a:t>1</a:t>
            </a:r>
            <a:r>
              <a:rPr b="0" i="0" lang="en-US" sz="2000" u="none" cap="none" strike="noStrike">
                <a:solidFill>
                  <a:srgbClr val="808080"/>
                </a:solidFill>
                <a:latin typeface="Consolas"/>
                <a:ea typeface="Consolas"/>
                <a:cs typeface="Consolas"/>
                <a:sym typeface="Consolas"/>
              </a:rPr>
              <a:t>,</a:t>
            </a:r>
            <a:r>
              <a:rPr b="0" i="0" lang="en-US" sz="2000" u="none" cap="none" strike="noStrike">
                <a:solidFill>
                  <a:srgbClr val="FF0000"/>
                </a:solidFill>
                <a:latin typeface="Consolas"/>
                <a:ea typeface="Consolas"/>
                <a:cs typeface="Consolas"/>
                <a:sym typeface="Consolas"/>
              </a:rPr>
              <a:t>'Informatica'</a:t>
            </a:r>
            <a:r>
              <a:rPr b="0" i="0" lang="en-US" sz="2000" u="none" cap="none" strike="noStrike">
                <a:solidFill>
                  <a:srgbClr val="808080"/>
                </a:solidFill>
                <a:latin typeface="Consolas"/>
                <a:ea typeface="Consolas"/>
                <a:cs typeface="Consolas"/>
                <a:sym typeface="Consolas"/>
              </a:rPr>
              <a:t>)</a:t>
            </a:r>
            <a:r>
              <a:rPr b="0" i="0" lang="en-US" sz="2000" u="none" cap="none" strike="noStrike">
                <a:solidFill>
                  <a:srgbClr val="000000"/>
                </a:solidFill>
                <a:latin typeface="Consolas"/>
                <a:ea typeface="Consolas"/>
                <a:cs typeface="Consolas"/>
                <a:sym typeface="Consolas"/>
              </a:rPr>
              <a:t> </a:t>
            </a:r>
            <a:endParaRPr b="0" i="0" sz="2800" u="none" cap="none" strike="noStrike">
              <a:solidFill>
                <a:srgbClr val="000000"/>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2000"/>
              <a:buFont typeface="Consolas"/>
              <a:buNone/>
            </a:pPr>
            <a:r>
              <a:rPr b="0" i="0" lang="en-US" sz="2000" u="none" cap="none" strike="noStrike">
                <a:solidFill>
                  <a:srgbClr val="000000"/>
                </a:solidFill>
                <a:latin typeface="Consolas"/>
                <a:ea typeface="Consolas"/>
                <a:cs typeface="Consolas"/>
                <a:sym typeface="Consolas"/>
              </a:rPr>
              <a:t> </a:t>
            </a:r>
            <a:endParaRPr b="0" i="0" sz="1400" u="none" cap="none" strike="noStrike">
              <a:solidFill>
                <a:srgbClr val="000000"/>
              </a:solidFill>
              <a:latin typeface="Arial"/>
              <a:ea typeface="Arial"/>
              <a:cs typeface="Arial"/>
              <a:sym typeface="Arial"/>
            </a:endParaRPr>
          </a:p>
        </p:txBody>
      </p:sp>
      <p:sp>
        <p:nvSpPr>
          <p:cNvPr id="1437" name="Google Shape;1437;p163"/>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Black"/>
              <a:buNone/>
            </a:pPr>
            <a:fld id="{00000000-1234-1234-1234-123412341234}" type="slidenum">
              <a:rPr b="0" i="0" lang="en-US" sz="1200" u="none" cap="none" strike="noStrike">
                <a:solidFill>
                  <a:srgbClr val="000000"/>
                </a:solidFill>
                <a:latin typeface="Arial Black"/>
                <a:ea typeface="Arial Black"/>
                <a:cs typeface="Arial Black"/>
                <a:sym typeface="Arial Black"/>
              </a:rPr>
              <a:t>‹#›</a:t>
            </a:fld>
            <a:endParaRPr b="0" i="0" sz="1400" u="none" cap="none" strike="noStrike">
              <a:solidFill>
                <a:srgbClr val="000000"/>
              </a:solidFill>
              <a:latin typeface="Arial"/>
              <a:ea typeface="Arial"/>
              <a:cs typeface="Arial"/>
              <a:sym typeface="Arial"/>
            </a:endParaRPr>
          </a:p>
        </p:txBody>
      </p:sp>
      <p:sp>
        <p:nvSpPr>
          <p:cNvPr id="1438" name="Google Shape;1438;p163"/>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SzPts val="1400"/>
              <a:buNone/>
            </a:pPr>
            <a:r>
              <a:rPr lang="en-US"/>
              <a:t>Aula 05 - SGBD - SQL</a:t>
            </a:r>
            <a:endParaRPr/>
          </a:p>
        </p:txBody>
      </p:sp>
    </p:spTree>
  </p:cSld>
  <p:clrMapOvr>
    <a:masterClrMapping/>
  </p:clrMapOvr>
  <p:transition>
    <p:push/>
  </p:transition>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2" name="Shape 1442"/>
        <p:cNvGrpSpPr/>
        <p:nvPr/>
      </p:nvGrpSpPr>
      <p:grpSpPr>
        <a:xfrm>
          <a:off x="0" y="0"/>
          <a:ext cx="0" cy="0"/>
          <a:chOff x="0" y="0"/>
          <a:chExt cx="0" cy="0"/>
        </a:xfrm>
      </p:grpSpPr>
      <p:sp>
        <p:nvSpPr>
          <p:cNvPr id="1443" name="Google Shape;1443;p164"/>
          <p:cNvSpPr txBox="1"/>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Arial"/>
                <a:ea typeface="Arial"/>
                <a:cs typeface="Arial"/>
                <a:sym typeface="Arial"/>
              </a:rPr>
              <a:t>Aula 06 - Comandos SQL - Exercício</a:t>
            </a:r>
            <a:endParaRPr b="0" i="0" sz="1400" u="none" cap="none" strike="noStrike">
              <a:solidFill>
                <a:srgbClr val="000000"/>
              </a:solidFill>
              <a:latin typeface="Arial"/>
              <a:ea typeface="Arial"/>
              <a:cs typeface="Arial"/>
              <a:sym typeface="Arial"/>
            </a:endParaRPr>
          </a:p>
        </p:txBody>
      </p:sp>
      <p:pic>
        <p:nvPicPr>
          <p:cNvPr id="1444" name="Google Shape;1444;p164"/>
          <p:cNvPicPr preferRelativeResize="0"/>
          <p:nvPr/>
        </p:nvPicPr>
        <p:blipFill rotWithShape="1">
          <a:blip r:embed="rId3">
            <a:alphaModFix/>
          </a:blip>
          <a:srcRect b="0" l="0" r="0" t="0"/>
          <a:stretch/>
        </p:blipFill>
        <p:spPr>
          <a:xfrm>
            <a:off x="7481887" y="508000"/>
            <a:ext cx="1439862" cy="495300"/>
          </a:xfrm>
          <a:prstGeom prst="rect">
            <a:avLst/>
          </a:prstGeom>
          <a:noFill/>
          <a:ln>
            <a:noFill/>
          </a:ln>
        </p:spPr>
      </p:pic>
      <p:sp>
        <p:nvSpPr>
          <p:cNvPr id="1445" name="Google Shape;1445;p164"/>
          <p:cNvSpPr txBox="1"/>
          <p:nvPr/>
        </p:nvSpPr>
        <p:spPr>
          <a:xfrm>
            <a:off x="827087" y="755650"/>
            <a:ext cx="6121400" cy="4000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rgbClr val="000000"/>
                </a:solidFill>
                <a:latin typeface="Arial"/>
                <a:ea typeface="Arial"/>
                <a:cs typeface="Arial"/>
                <a:sym typeface="Arial"/>
              </a:rPr>
              <a:t>INSERT</a:t>
            </a:r>
            <a:endParaRPr b="0" i="0" sz="1400" u="none" cap="none" strike="noStrike">
              <a:solidFill>
                <a:srgbClr val="000000"/>
              </a:solidFill>
              <a:latin typeface="Arial"/>
              <a:ea typeface="Arial"/>
              <a:cs typeface="Arial"/>
              <a:sym typeface="Arial"/>
            </a:endParaRPr>
          </a:p>
        </p:txBody>
      </p:sp>
      <p:sp>
        <p:nvSpPr>
          <p:cNvPr id="1446" name="Google Shape;1446;p164"/>
          <p:cNvSpPr txBox="1"/>
          <p:nvPr/>
        </p:nvSpPr>
        <p:spPr>
          <a:xfrm>
            <a:off x="179387" y="1655762"/>
            <a:ext cx="8742362" cy="286226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FF"/>
              </a:buClr>
              <a:buSzPts val="2000"/>
              <a:buFont typeface="Consolas"/>
              <a:buNone/>
            </a:pPr>
            <a:r>
              <a:rPr b="0" i="0" lang="en-US" sz="2000" u="none" cap="none" strike="noStrike">
                <a:solidFill>
                  <a:srgbClr val="0000FF"/>
                </a:solidFill>
                <a:latin typeface="Consolas"/>
                <a:ea typeface="Consolas"/>
                <a:cs typeface="Consolas"/>
                <a:sym typeface="Consolas"/>
              </a:rPr>
              <a:t>insert</a:t>
            </a:r>
            <a:r>
              <a:rPr b="0" i="0" lang="en-US" sz="2000" u="none" cap="none" strike="noStrike">
                <a:solidFill>
                  <a:srgbClr val="000000"/>
                </a:solidFill>
                <a:latin typeface="Consolas"/>
                <a:ea typeface="Consolas"/>
                <a:cs typeface="Consolas"/>
                <a:sym typeface="Consolas"/>
              </a:rPr>
              <a:t> </a:t>
            </a:r>
            <a:r>
              <a:rPr b="0" i="0" lang="en-US" sz="2000" u="none" cap="none" strike="noStrike">
                <a:solidFill>
                  <a:srgbClr val="0000FF"/>
                </a:solidFill>
                <a:latin typeface="Consolas"/>
                <a:ea typeface="Consolas"/>
                <a:cs typeface="Consolas"/>
                <a:sym typeface="Consolas"/>
              </a:rPr>
              <a:t>into</a:t>
            </a:r>
            <a:r>
              <a:rPr b="0" i="0" lang="en-US" sz="2000" u="none" cap="none" strike="noStrike">
                <a:solidFill>
                  <a:srgbClr val="000000"/>
                </a:solidFill>
                <a:latin typeface="Consolas"/>
                <a:ea typeface="Consolas"/>
                <a:cs typeface="Consolas"/>
                <a:sym typeface="Consolas"/>
              </a:rPr>
              <a:t> tb_livro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808080"/>
              </a:buClr>
              <a:buSzPts val="2000"/>
              <a:buFont typeface="Consolas"/>
              <a:buNone/>
            </a:pPr>
            <a:r>
              <a:rPr b="0" i="0" lang="en-US" sz="2000" u="none" cap="none" strike="noStrike">
                <a:solidFill>
                  <a:srgbClr val="808080"/>
                </a:solidFill>
                <a:latin typeface="Consolas"/>
                <a:ea typeface="Consolas"/>
                <a:cs typeface="Consolas"/>
                <a:sym typeface="Consolas"/>
              </a:rPr>
              <a:t>(</a:t>
            </a:r>
            <a:r>
              <a:rPr b="0" i="0" lang="en-US" sz="2000" u="none" cap="none" strike="noStrike">
                <a:solidFill>
                  <a:srgbClr val="000000"/>
                </a:solidFill>
                <a:latin typeface="Consolas"/>
                <a:ea typeface="Consolas"/>
                <a:cs typeface="Consolas"/>
                <a:sym typeface="Consolas"/>
              </a:rPr>
              <a:t>isbn</a:t>
            </a:r>
            <a:r>
              <a:rPr b="0" i="0" lang="en-US" sz="2000" u="none" cap="none" strike="noStrike">
                <a:solidFill>
                  <a:srgbClr val="808080"/>
                </a:solidFill>
                <a:latin typeface="Consolas"/>
                <a:ea typeface="Consolas"/>
                <a:cs typeface="Consolas"/>
                <a:sym typeface="Consolas"/>
              </a:rPr>
              <a:t>,</a:t>
            </a:r>
            <a:r>
              <a:rPr b="0" i="0" lang="en-US" sz="2000" u="none" cap="none" strike="noStrike">
                <a:solidFill>
                  <a:srgbClr val="000000"/>
                </a:solidFill>
                <a:latin typeface="Consolas"/>
                <a:ea typeface="Consolas"/>
                <a:cs typeface="Consolas"/>
                <a:sym typeface="Consolas"/>
              </a:rPr>
              <a:t> titulo</a:t>
            </a:r>
            <a:r>
              <a:rPr b="0" i="0" lang="en-US" sz="2000" u="none" cap="none" strike="noStrike">
                <a:solidFill>
                  <a:srgbClr val="808080"/>
                </a:solidFill>
                <a:latin typeface="Consolas"/>
                <a:ea typeface="Consolas"/>
                <a:cs typeface="Consolas"/>
                <a:sym typeface="Consolas"/>
              </a:rPr>
              <a:t>,</a:t>
            </a:r>
            <a:r>
              <a:rPr b="0" i="0" lang="en-US" sz="2000" u="none" cap="none" strike="noStrike">
                <a:solidFill>
                  <a:srgbClr val="000000"/>
                </a:solidFill>
                <a:latin typeface="Consolas"/>
                <a:ea typeface="Consolas"/>
                <a:cs typeface="Consolas"/>
                <a:sym typeface="Consolas"/>
              </a:rPr>
              <a:t> cd_editora</a:t>
            </a:r>
            <a:r>
              <a:rPr b="0" i="0" lang="en-US" sz="2000" u="none" cap="none" strike="noStrike">
                <a:solidFill>
                  <a:srgbClr val="808080"/>
                </a:solidFill>
                <a:latin typeface="Consolas"/>
                <a:ea typeface="Consolas"/>
                <a:cs typeface="Consolas"/>
                <a:sym typeface="Consolas"/>
              </a:rPr>
              <a:t>,</a:t>
            </a:r>
            <a:r>
              <a:rPr b="0" i="0" lang="en-US" sz="2000" u="none" cap="none" strike="noStrike">
                <a:solidFill>
                  <a:srgbClr val="000000"/>
                </a:solidFill>
                <a:latin typeface="Consolas"/>
                <a:ea typeface="Consolas"/>
                <a:cs typeface="Consolas"/>
                <a:sym typeface="Consolas"/>
              </a:rPr>
              <a:t> cd_genero</a:t>
            </a:r>
            <a:r>
              <a:rPr b="0" i="0" lang="en-US" sz="2000" u="none" cap="none" strike="noStrike">
                <a:solidFill>
                  <a:srgbClr val="808080"/>
                </a:solidFill>
                <a:latin typeface="Consolas"/>
                <a:ea typeface="Consolas"/>
                <a:cs typeface="Consolas"/>
                <a:sym typeface="Consolas"/>
              </a:rPr>
              <a:t>,</a:t>
            </a:r>
            <a:r>
              <a:rPr b="0" i="0" lang="en-US" sz="2000" u="none" cap="none" strike="noStrike">
                <a:solidFill>
                  <a:srgbClr val="000000"/>
                </a:solidFill>
                <a:latin typeface="Consolas"/>
                <a:ea typeface="Consolas"/>
                <a:cs typeface="Consolas"/>
                <a:sym typeface="Consolas"/>
              </a:rPr>
              <a:t> dt_livro</a:t>
            </a:r>
            <a:r>
              <a:rPr b="0" i="0" lang="en-US" sz="2000" u="none" cap="none" strike="noStrike">
                <a:solidFill>
                  <a:srgbClr val="808080"/>
                </a:solidFill>
                <a:latin typeface="Consolas"/>
                <a:ea typeface="Consolas"/>
                <a:cs typeface="Consolas"/>
                <a:sym typeface="Consolas"/>
              </a:rPr>
              <a:t>,</a:t>
            </a:r>
            <a:r>
              <a:rPr b="0" i="0" lang="en-US" sz="2000" u="none" cap="none" strike="noStrike">
                <a:solidFill>
                  <a:srgbClr val="000000"/>
                </a:solidFill>
                <a:latin typeface="Consolas"/>
                <a:ea typeface="Consolas"/>
                <a:cs typeface="Consolas"/>
                <a:sym typeface="Consolas"/>
              </a:rPr>
              <a:t> preco</a:t>
            </a:r>
            <a:r>
              <a:rPr b="0" i="0" lang="en-US" sz="2000" u="none" cap="none" strike="noStrike">
                <a:solidFill>
                  <a:srgbClr val="808080"/>
                </a:solidFill>
                <a:latin typeface="Consolas"/>
                <a:ea typeface="Consolas"/>
                <a:cs typeface="Consolas"/>
                <a:sym typeface="Consolas"/>
              </a:rPr>
              <a:t>)</a:t>
            </a:r>
            <a:endParaRPr b="0" i="0" sz="20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rgbClr val="0000FF"/>
              </a:buClr>
              <a:buSzPts val="2000"/>
              <a:buFont typeface="Consolas"/>
              <a:buNone/>
            </a:pPr>
            <a:r>
              <a:rPr b="0" i="0" lang="en-US" sz="2000" u="none" cap="none" strike="noStrike">
                <a:solidFill>
                  <a:srgbClr val="0000FF"/>
                </a:solidFill>
                <a:latin typeface="Consolas"/>
                <a:ea typeface="Consolas"/>
                <a:cs typeface="Consolas"/>
                <a:sym typeface="Consolas"/>
              </a:rPr>
              <a:t>values</a:t>
            </a:r>
            <a:endParaRPr b="0" i="0" sz="20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rgbClr val="808080"/>
              </a:buClr>
              <a:buSzPts val="2000"/>
              <a:buFont typeface="Consolas"/>
              <a:buNone/>
            </a:pPr>
            <a:r>
              <a:rPr b="0" i="0" lang="en-US" sz="2000" u="none" cap="none" strike="noStrike">
                <a:solidFill>
                  <a:srgbClr val="808080"/>
                </a:solidFill>
                <a:latin typeface="Consolas"/>
                <a:ea typeface="Consolas"/>
                <a:cs typeface="Consolas"/>
                <a:sym typeface="Consolas"/>
              </a:rPr>
              <a:t>(</a:t>
            </a:r>
            <a:r>
              <a:rPr b="0" i="0" lang="en-US" sz="2000" u="none" cap="none" strike="noStrike">
                <a:solidFill>
                  <a:srgbClr val="000000"/>
                </a:solidFill>
                <a:latin typeface="Consolas"/>
                <a:ea typeface="Consolas"/>
                <a:cs typeface="Consolas"/>
                <a:sym typeface="Consolas"/>
              </a:rPr>
              <a:t>1</a:t>
            </a:r>
            <a:r>
              <a:rPr b="0" i="0" lang="en-US" sz="2000" u="none" cap="none" strike="noStrike">
                <a:solidFill>
                  <a:srgbClr val="808080"/>
                </a:solidFill>
                <a:latin typeface="Consolas"/>
                <a:ea typeface="Consolas"/>
                <a:cs typeface="Consolas"/>
                <a:sym typeface="Consolas"/>
              </a:rPr>
              <a:t>,</a:t>
            </a:r>
            <a:r>
              <a:rPr b="0" i="0" lang="en-US" sz="2000" u="none" cap="none" strike="noStrike">
                <a:solidFill>
                  <a:srgbClr val="FF0000"/>
                </a:solidFill>
                <a:latin typeface="Consolas"/>
                <a:ea typeface="Consolas"/>
                <a:cs typeface="Consolas"/>
                <a:sym typeface="Consolas"/>
              </a:rPr>
              <a:t>'banco de dados'</a:t>
            </a:r>
            <a:r>
              <a:rPr b="0" i="0" lang="en-US" sz="2000" u="none" cap="none" strike="noStrike">
                <a:solidFill>
                  <a:srgbClr val="808080"/>
                </a:solidFill>
                <a:latin typeface="Consolas"/>
                <a:ea typeface="Consolas"/>
                <a:cs typeface="Consolas"/>
                <a:sym typeface="Consolas"/>
              </a:rPr>
              <a:t>,</a:t>
            </a:r>
            <a:r>
              <a:rPr b="0" i="0" lang="en-US" sz="2000" u="none" cap="none" strike="noStrike">
                <a:solidFill>
                  <a:srgbClr val="000000"/>
                </a:solidFill>
                <a:latin typeface="Consolas"/>
                <a:ea typeface="Consolas"/>
                <a:cs typeface="Consolas"/>
                <a:sym typeface="Consolas"/>
              </a:rPr>
              <a:t> 1</a:t>
            </a:r>
            <a:r>
              <a:rPr b="0" i="0" lang="en-US" sz="2000" u="none" cap="none" strike="noStrike">
                <a:solidFill>
                  <a:srgbClr val="808080"/>
                </a:solidFill>
                <a:latin typeface="Consolas"/>
                <a:ea typeface="Consolas"/>
                <a:cs typeface="Consolas"/>
                <a:sym typeface="Consolas"/>
              </a:rPr>
              <a:t>,</a:t>
            </a:r>
            <a:r>
              <a:rPr b="0" i="0" lang="en-US" sz="2000" u="none" cap="none" strike="noStrike">
                <a:solidFill>
                  <a:srgbClr val="000000"/>
                </a:solidFill>
                <a:latin typeface="Consolas"/>
                <a:ea typeface="Consolas"/>
                <a:cs typeface="Consolas"/>
                <a:sym typeface="Consolas"/>
              </a:rPr>
              <a:t>1</a:t>
            </a:r>
            <a:r>
              <a:rPr b="0" i="0" lang="en-US" sz="2000" u="none" cap="none" strike="noStrike">
                <a:solidFill>
                  <a:srgbClr val="808080"/>
                </a:solidFill>
                <a:latin typeface="Consolas"/>
                <a:ea typeface="Consolas"/>
                <a:cs typeface="Consolas"/>
                <a:sym typeface="Consolas"/>
              </a:rPr>
              <a:t>,</a:t>
            </a:r>
            <a:r>
              <a:rPr b="0" i="0" lang="en-US" sz="2000" u="none" cap="none" strike="noStrike">
                <a:solidFill>
                  <a:srgbClr val="000000"/>
                </a:solidFill>
                <a:latin typeface="Consolas"/>
                <a:ea typeface="Consolas"/>
                <a:cs typeface="Consolas"/>
                <a:sym typeface="Consolas"/>
              </a:rPr>
              <a:t> </a:t>
            </a:r>
            <a:r>
              <a:rPr b="0" i="0" lang="en-US" sz="2000" u="none" cap="none" strike="noStrike">
                <a:solidFill>
                  <a:srgbClr val="FF0000"/>
                </a:solidFill>
                <a:latin typeface="Consolas"/>
                <a:ea typeface="Consolas"/>
                <a:cs typeface="Consolas"/>
                <a:sym typeface="Consolas"/>
              </a:rPr>
              <a:t>'2019-08-10'</a:t>
            </a:r>
            <a:r>
              <a:rPr b="0" i="0" lang="en-US" sz="2000" u="none" cap="none" strike="noStrike">
                <a:solidFill>
                  <a:srgbClr val="808080"/>
                </a:solidFill>
                <a:latin typeface="Consolas"/>
                <a:ea typeface="Consolas"/>
                <a:cs typeface="Consolas"/>
                <a:sym typeface="Consolas"/>
              </a:rPr>
              <a:t>,</a:t>
            </a:r>
            <a:r>
              <a:rPr b="0" i="0" lang="en-US" sz="2000" u="none" cap="none" strike="noStrike">
                <a:solidFill>
                  <a:srgbClr val="000000"/>
                </a:solidFill>
                <a:latin typeface="Consolas"/>
                <a:ea typeface="Consolas"/>
                <a:cs typeface="Consolas"/>
                <a:sym typeface="Consolas"/>
              </a:rPr>
              <a:t> 100</a:t>
            </a:r>
            <a:r>
              <a:rPr b="0" i="0" lang="en-US" sz="2000" u="none" cap="none" strike="noStrike">
                <a:solidFill>
                  <a:srgbClr val="808080"/>
                </a:solidFill>
                <a:latin typeface="Consolas"/>
                <a:ea typeface="Consolas"/>
                <a:cs typeface="Consolas"/>
                <a:sym typeface="Consolas"/>
              </a:rPr>
              <a: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Consolas"/>
              <a:buNone/>
            </a:pPr>
            <a:r>
              <a:rPr b="0" i="0" lang="en-US" sz="2000" u="none" cap="none" strike="noStrike">
                <a:solidFill>
                  <a:srgbClr val="000000"/>
                </a:solidFill>
                <a:latin typeface="Consolas"/>
                <a:ea typeface="Consolas"/>
                <a:cs typeface="Consolas"/>
                <a:sym typeface="Consolas"/>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FF"/>
              </a:buClr>
              <a:buSzPts val="2000"/>
              <a:buFont typeface="Consolas"/>
              <a:buNone/>
            </a:pPr>
            <a:r>
              <a:rPr b="0" i="0" lang="en-US" sz="2000" u="none" cap="none" strike="noStrike">
                <a:solidFill>
                  <a:srgbClr val="0000FF"/>
                </a:solidFill>
                <a:latin typeface="Consolas"/>
                <a:ea typeface="Consolas"/>
                <a:cs typeface="Consolas"/>
                <a:sym typeface="Consolas"/>
              </a:rPr>
              <a:t>insert</a:t>
            </a:r>
            <a:r>
              <a:rPr b="0" i="0" lang="en-US" sz="2000" u="none" cap="none" strike="noStrike">
                <a:solidFill>
                  <a:srgbClr val="000000"/>
                </a:solidFill>
                <a:latin typeface="Consolas"/>
                <a:ea typeface="Consolas"/>
                <a:cs typeface="Consolas"/>
                <a:sym typeface="Consolas"/>
              </a:rPr>
              <a:t> </a:t>
            </a:r>
            <a:r>
              <a:rPr b="0" i="0" lang="en-US" sz="2000" u="none" cap="none" strike="noStrike">
                <a:solidFill>
                  <a:srgbClr val="0000FF"/>
                </a:solidFill>
                <a:latin typeface="Consolas"/>
                <a:ea typeface="Consolas"/>
                <a:cs typeface="Consolas"/>
                <a:sym typeface="Consolas"/>
              </a:rPr>
              <a:t>into</a:t>
            </a:r>
            <a:r>
              <a:rPr b="0" i="0" lang="en-US" sz="2000" u="none" cap="none" strike="noStrike">
                <a:solidFill>
                  <a:srgbClr val="000000"/>
                </a:solidFill>
                <a:latin typeface="Consolas"/>
                <a:ea typeface="Consolas"/>
                <a:cs typeface="Consolas"/>
                <a:sym typeface="Consolas"/>
              </a:rPr>
              <a:t> tb_livro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808080"/>
              </a:buClr>
              <a:buSzPts val="2000"/>
              <a:buFont typeface="Consolas"/>
              <a:buNone/>
            </a:pPr>
            <a:r>
              <a:rPr b="0" i="0" lang="en-US" sz="2000" u="none" cap="none" strike="noStrike">
                <a:solidFill>
                  <a:srgbClr val="808080"/>
                </a:solidFill>
                <a:latin typeface="Consolas"/>
                <a:ea typeface="Consolas"/>
                <a:cs typeface="Consolas"/>
                <a:sym typeface="Consolas"/>
              </a:rPr>
              <a:t>(</a:t>
            </a:r>
            <a:r>
              <a:rPr b="0" i="0" lang="en-US" sz="2000" u="none" cap="none" strike="noStrike">
                <a:solidFill>
                  <a:srgbClr val="000000"/>
                </a:solidFill>
                <a:latin typeface="Consolas"/>
                <a:ea typeface="Consolas"/>
                <a:cs typeface="Consolas"/>
                <a:sym typeface="Consolas"/>
              </a:rPr>
              <a:t>isbn</a:t>
            </a:r>
            <a:r>
              <a:rPr b="0" i="0" lang="en-US" sz="2000" u="none" cap="none" strike="noStrike">
                <a:solidFill>
                  <a:srgbClr val="808080"/>
                </a:solidFill>
                <a:latin typeface="Consolas"/>
                <a:ea typeface="Consolas"/>
                <a:cs typeface="Consolas"/>
                <a:sym typeface="Consolas"/>
              </a:rPr>
              <a:t>,</a:t>
            </a:r>
            <a:r>
              <a:rPr b="0" i="0" lang="en-US" sz="2000" u="none" cap="none" strike="noStrike">
                <a:solidFill>
                  <a:srgbClr val="000000"/>
                </a:solidFill>
                <a:latin typeface="Consolas"/>
                <a:ea typeface="Consolas"/>
                <a:cs typeface="Consolas"/>
                <a:sym typeface="Consolas"/>
              </a:rPr>
              <a:t> titulo</a:t>
            </a:r>
            <a:r>
              <a:rPr b="0" i="0" lang="en-US" sz="2000" u="none" cap="none" strike="noStrike">
                <a:solidFill>
                  <a:srgbClr val="808080"/>
                </a:solidFill>
                <a:latin typeface="Consolas"/>
                <a:ea typeface="Consolas"/>
                <a:cs typeface="Consolas"/>
                <a:sym typeface="Consolas"/>
              </a:rPr>
              <a:t>,</a:t>
            </a:r>
            <a:r>
              <a:rPr b="0" i="0" lang="en-US" sz="2000" u="none" cap="none" strike="noStrike">
                <a:solidFill>
                  <a:srgbClr val="000000"/>
                </a:solidFill>
                <a:latin typeface="Consolas"/>
                <a:ea typeface="Consolas"/>
                <a:cs typeface="Consolas"/>
                <a:sym typeface="Consolas"/>
              </a:rPr>
              <a:t> cd_editora</a:t>
            </a:r>
            <a:r>
              <a:rPr b="0" i="0" lang="en-US" sz="2000" u="none" cap="none" strike="noStrike">
                <a:solidFill>
                  <a:srgbClr val="808080"/>
                </a:solidFill>
                <a:latin typeface="Consolas"/>
                <a:ea typeface="Consolas"/>
                <a:cs typeface="Consolas"/>
                <a:sym typeface="Consolas"/>
              </a:rPr>
              <a:t>,</a:t>
            </a:r>
            <a:r>
              <a:rPr b="0" i="0" lang="en-US" sz="2000" u="none" cap="none" strike="noStrike">
                <a:solidFill>
                  <a:srgbClr val="000000"/>
                </a:solidFill>
                <a:latin typeface="Consolas"/>
                <a:ea typeface="Consolas"/>
                <a:cs typeface="Consolas"/>
                <a:sym typeface="Consolas"/>
              </a:rPr>
              <a:t> cd_genero</a:t>
            </a:r>
            <a:r>
              <a:rPr b="0" i="0" lang="en-US" sz="2000" u="none" cap="none" strike="noStrike">
                <a:solidFill>
                  <a:srgbClr val="808080"/>
                </a:solidFill>
                <a:latin typeface="Consolas"/>
                <a:ea typeface="Consolas"/>
                <a:cs typeface="Consolas"/>
                <a:sym typeface="Consolas"/>
              </a:rPr>
              <a:t>,</a:t>
            </a:r>
            <a:r>
              <a:rPr b="0" i="0" lang="en-US" sz="2000" u="none" cap="none" strike="noStrike">
                <a:solidFill>
                  <a:srgbClr val="000000"/>
                </a:solidFill>
                <a:latin typeface="Consolas"/>
                <a:ea typeface="Consolas"/>
                <a:cs typeface="Consolas"/>
                <a:sym typeface="Consolas"/>
              </a:rPr>
              <a:t> dt_livro</a:t>
            </a:r>
            <a:r>
              <a:rPr b="0" i="0" lang="en-US" sz="2000" u="none" cap="none" strike="noStrike">
                <a:solidFill>
                  <a:srgbClr val="808080"/>
                </a:solidFill>
                <a:latin typeface="Consolas"/>
                <a:ea typeface="Consolas"/>
                <a:cs typeface="Consolas"/>
                <a:sym typeface="Consolas"/>
              </a:rPr>
              <a:t>,</a:t>
            </a:r>
            <a:r>
              <a:rPr b="0" i="0" lang="en-US" sz="2000" u="none" cap="none" strike="noStrike">
                <a:solidFill>
                  <a:srgbClr val="000000"/>
                </a:solidFill>
                <a:latin typeface="Consolas"/>
                <a:ea typeface="Consolas"/>
                <a:cs typeface="Consolas"/>
                <a:sym typeface="Consolas"/>
              </a:rPr>
              <a:t> preco</a:t>
            </a:r>
            <a:r>
              <a:rPr b="0" i="0" lang="en-US" sz="2000" u="none" cap="none" strike="noStrike">
                <a:solidFill>
                  <a:srgbClr val="808080"/>
                </a:solidFill>
                <a:latin typeface="Consolas"/>
                <a:ea typeface="Consolas"/>
                <a:cs typeface="Consolas"/>
                <a:sym typeface="Consolas"/>
              </a:rPr>
              <a:t>)</a:t>
            </a:r>
            <a:endParaRPr b="0" i="0" sz="20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rgbClr val="0000FF"/>
              </a:buClr>
              <a:buSzPts val="2000"/>
              <a:buFont typeface="Consolas"/>
              <a:buNone/>
            </a:pPr>
            <a:r>
              <a:rPr b="0" i="0" lang="en-US" sz="2000" u="none" cap="none" strike="noStrike">
                <a:solidFill>
                  <a:srgbClr val="0000FF"/>
                </a:solidFill>
                <a:latin typeface="Consolas"/>
                <a:ea typeface="Consolas"/>
                <a:cs typeface="Consolas"/>
                <a:sym typeface="Consolas"/>
              </a:rPr>
              <a:t>values</a:t>
            </a:r>
            <a:endParaRPr b="0" i="0" sz="20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rgbClr val="808080"/>
              </a:buClr>
              <a:buSzPts val="2000"/>
              <a:buFont typeface="Consolas"/>
              <a:buNone/>
            </a:pPr>
            <a:r>
              <a:rPr b="0" i="0" lang="en-US" sz="2000" u="none" cap="none" strike="noStrike">
                <a:solidFill>
                  <a:srgbClr val="808080"/>
                </a:solidFill>
                <a:latin typeface="Consolas"/>
                <a:ea typeface="Consolas"/>
                <a:cs typeface="Consolas"/>
                <a:sym typeface="Consolas"/>
              </a:rPr>
              <a:t>(</a:t>
            </a:r>
            <a:r>
              <a:rPr b="0" i="0" lang="en-US" sz="2000" u="none" cap="none" strike="noStrike">
                <a:solidFill>
                  <a:srgbClr val="000000"/>
                </a:solidFill>
                <a:latin typeface="Consolas"/>
                <a:ea typeface="Consolas"/>
                <a:cs typeface="Consolas"/>
                <a:sym typeface="Consolas"/>
              </a:rPr>
              <a:t>2</a:t>
            </a:r>
            <a:r>
              <a:rPr b="0" i="0" lang="en-US" sz="2000" u="none" cap="none" strike="noStrike">
                <a:solidFill>
                  <a:srgbClr val="808080"/>
                </a:solidFill>
                <a:latin typeface="Consolas"/>
                <a:ea typeface="Consolas"/>
                <a:cs typeface="Consolas"/>
                <a:sym typeface="Consolas"/>
              </a:rPr>
              <a:t>,</a:t>
            </a:r>
            <a:r>
              <a:rPr b="0" i="0" lang="en-US" sz="2000" u="none" cap="none" strike="noStrike">
                <a:solidFill>
                  <a:srgbClr val="FF0000"/>
                </a:solidFill>
                <a:latin typeface="Consolas"/>
                <a:ea typeface="Consolas"/>
                <a:cs typeface="Consolas"/>
                <a:sym typeface="Consolas"/>
              </a:rPr>
              <a:t>'engenharia de software'</a:t>
            </a:r>
            <a:r>
              <a:rPr b="0" i="0" lang="en-US" sz="2000" u="none" cap="none" strike="noStrike">
                <a:solidFill>
                  <a:srgbClr val="808080"/>
                </a:solidFill>
                <a:latin typeface="Consolas"/>
                <a:ea typeface="Consolas"/>
                <a:cs typeface="Consolas"/>
                <a:sym typeface="Consolas"/>
              </a:rPr>
              <a:t>,</a:t>
            </a:r>
            <a:r>
              <a:rPr b="0" i="0" lang="en-US" sz="2000" u="none" cap="none" strike="noStrike">
                <a:solidFill>
                  <a:srgbClr val="000000"/>
                </a:solidFill>
                <a:latin typeface="Consolas"/>
                <a:ea typeface="Consolas"/>
                <a:cs typeface="Consolas"/>
                <a:sym typeface="Consolas"/>
              </a:rPr>
              <a:t> 1</a:t>
            </a:r>
            <a:r>
              <a:rPr b="0" i="0" lang="en-US" sz="2000" u="none" cap="none" strike="noStrike">
                <a:solidFill>
                  <a:srgbClr val="808080"/>
                </a:solidFill>
                <a:latin typeface="Consolas"/>
                <a:ea typeface="Consolas"/>
                <a:cs typeface="Consolas"/>
                <a:sym typeface="Consolas"/>
              </a:rPr>
              <a:t>,</a:t>
            </a:r>
            <a:r>
              <a:rPr b="0" i="0" lang="en-US" sz="2000" u="none" cap="none" strike="noStrike">
                <a:solidFill>
                  <a:srgbClr val="000000"/>
                </a:solidFill>
                <a:latin typeface="Consolas"/>
                <a:ea typeface="Consolas"/>
                <a:cs typeface="Consolas"/>
                <a:sym typeface="Consolas"/>
              </a:rPr>
              <a:t>2</a:t>
            </a:r>
            <a:r>
              <a:rPr b="0" i="0" lang="en-US" sz="2000" u="none" cap="none" strike="noStrike">
                <a:solidFill>
                  <a:srgbClr val="808080"/>
                </a:solidFill>
                <a:latin typeface="Consolas"/>
                <a:ea typeface="Consolas"/>
                <a:cs typeface="Consolas"/>
                <a:sym typeface="Consolas"/>
              </a:rPr>
              <a:t>,</a:t>
            </a:r>
            <a:r>
              <a:rPr b="0" i="0" lang="en-US" sz="2000" u="none" cap="none" strike="noStrike">
                <a:solidFill>
                  <a:srgbClr val="000000"/>
                </a:solidFill>
                <a:latin typeface="Consolas"/>
                <a:ea typeface="Consolas"/>
                <a:cs typeface="Consolas"/>
                <a:sym typeface="Consolas"/>
              </a:rPr>
              <a:t> </a:t>
            </a:r>
            <a:r>
              <a:rPr b="0" i="0" lang="en-US" sz="2000" u="none" cap="none" strike="noStrike">
                <a:solidFill>
                  <a:srgbClr val="FF0000"/>
                </a:solidFill>
                <a:latin typeface="Consolas"/>
                <a:ea typeface="Consolas"/>
                <a:cs typeface="Consolas"/>
                <a:sym typeface="Consolas"/>
              </a:rPr>
              <a:t>'2019-08-20'</a:t>
            </a:r>
            <a:r>
              <a:rPr b="0" i="0" lang="en-US" sz="2000" u="none" cap="none" strike="noStrike">
                <a:solidFill>
                  <a:srgbClr val="808080"/>
                </a:solidFill>
                <a:latin typeface="Consolas"/>
                <a:ea typeface="Consolas"/>
                <a:cs typeface="Consolas"/>
                <a:sym typeface="Consolas"/>
              </a:rPr>
              <a:t>,</a:t>
            </a:r>
            <a:r>
              <a:rPr b="0" i="0" lang="en-US" sz="2000" u="none" cap="none" strike="noStrike">
                <a:solidFill>
                  <a:srgbClr val="000000"/>
                </a:solidFill>
                <a:latin typeface="Consolas"/>
                <a:ea typeface="Consolas"/>
                <a:cs typeface="Consolas"/>
                <a:sym typeface="Consolas"/>
              </a:rPr>
              <a:t> 200</a:t>
            </a:r>
            <a:r>
              <a:rPr b="0" i="0" lang="en-US" sz="2000" u="none" cap="none" strike="noStrike">
                <a:solidFill>
                  <a:srgbClr val="808080"/>
                </a:solidFill>
                <a:latin typeface="Consolas"/>
                <a:ea typeface="Consolas"/>
                <a:cs typeface="Consolas"/>
                <a:sym typeface="Consolas"/>
              </a:rPr>
              <a:t>)</a:t>
            </a:r>
            <a:endParaRPr b="0" i="0" sz="1400" u="none" cap="none" strike="noStrike">
              <a:solidFill>
                <a:srgbClr val="000000"/>
              </a:solidFill>
              <a:latin typeface="Arial"/>
              <a:ea typeface="Arial"/>
              <a:cs typeface="Arial"/>
              <a:sym typeface="Arial"/>
            </a:endParaRPr>
          </a:p>
        </p:txBody>
      </p:sp>
      <p:sp>
        <p:nvSpPr>
          <p:cNvPr id="1447" name="Google Shape;1447;p164"/>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Black"/>
              <a:buNone/>
            </a:pPr>
            <a:fld id="{00000000-1234-1234-1234-123412341234}" type="slidenum">
              <a:rPr b="0" i="0" lang="en-US" sz="1200" u="none" cap="none" strike="noStrike">
                <a:solidFill>
                  <a:srgbClr val="000000"/>
                </a:solidFill>
                <a:latin typeface="Arial Black"/>
                <a:ea typeface="Arial Black"/>
                <a:cs typeface="Arial Black"/>
                <a:sym typeface="Arial Black"/>
              </a:rPr>
              <a:t>‹#›</a:t>
            </a:fld>
            <a:endParaRPr b="0" i="0" sz="1400" u="none" cap="none" strike="noStrike">
              <a:solidFill>
                <a:srgbClr val="000000"/>
              </a:solidFill>
              <a:latin typeface="Arial"/>
              <a:ea typeface="Arial"/>
              <a:cs typeface="Arial"/>
              <a:sym typeface="Arial"/>
            </a:endParaRPr>
          </a:p>
        </p:txBody>
      </p:sp>
      <p:sp>
        <p:nvSpPr>
          <p:cNvPr id="1448" name="Google Shape;1448;p16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SzPts val="1400"/>
              <a:buNone/>
            </a:pPr>
            <a:r>
              <a:rPr lang="en-US"/>
              <a:t>Aula 05 - SGBD - SQL</a:t>
            </a:r>
            <a:endParaRPr/>
          </a:p>
        </p:txBody>
      </p:sp>
    </p:spTree>
  </p:cSld>
  <p:clrMapOvr>
    <a:masterClrMapping/>
  </p:clrMapOvr>
  <p:transition>
    <p:push/>
  </p:transition>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2" name="Shape 1452"/>
        <p:cNvGrpSpPr/>
        <p:nvPr/>
      </p:nvGrpSpPr>
      <p:grpSpPr>
        <a:xfrm>
          <a:off x="0" y="0"/>
          <a:ext cx="0" cy="0"/>
          <a:chOff x="0" y="0"/>
          <a:chExt cx="0" cy="0"/>
        </a:xfrm>
      </p:grpSpPr>
      <p:pic>
        <p:nvPicPr>
          <p:cNvPr id="1453" name="Google Shape;1453;p165"/>
          <p:cNvPicPr preferRelativeResize="0"/>
          <p:nvPr/>
        </p:nvPicPr>
        <p:blipFill rotWithShape="1">
          <a:blip r:embed="rId3">
            <a:alphaModFix/>
          </a:blip>
          <a:srcRect b="0" l="0" r="0" t="0"/>
          <a:stretch/>
        </p:blipFill>
        <p:spPr>
          <a:xfrm>
            <a:off x="7481887" y="508000"/>
            <a:ext cx="1439862" cy="495300"/>
          </a:xfrm>
          <a:prstGeom prst="rect">
            <a:avLst/>
          </a:prstGeom>
          <a:noFill/>
          <a:ln>
            <a:noFill/>
          </a:ln>
        </p:spPr>
      </p:pic>
      <p:sp>
        <p:nvSpPr>
          <p:cNvPr id="1454" name="Google Shape;1454;p165"/>
          <p:cNvSpPr txBox="1"/>
          <p:nvPr/>
        </p:nvSpPr>
        <p:spPr>
          <a:xfrm>
            <a:off x="827087" y="755650"/>
            <a:ext cx="6121400" cy="4000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rgbClr val="000000"/>
                </a:solidFill>
                <a:latin typeface="Arial"/>
                <a:ea typeface="Arial"/>
                <a:cs typeface="Arial"/>
                <a:sym typeface="Arial"/>
              </a:rPr>
              <a:t>INSERT</a:t>
            </a:r>
            <a:endParaRPr b="0" i="0" sz="1400" u="none" cap="none" strike="noStrike">
              <a:solidFill>
                <a:srgbClr val="000000"/>
              </a:solidFill>
              <a:latin typeface="Arial"/>
              <a:ea typeface="Arial"/>
              <a:cs typeface="Arial"/>
              <a:sym typeface="Arial"/>
            </a:endParaRPr>
          </a:p>
        </p:txBody>
      </p:sp>
      <p:pic>
        <p:nvPicPr>
          <p:cNvPr id="1455" name="Google Shape;1455;p165"/>
          <p:cNvPicPr preferRelativeResize="0"/>
          <p:nvPr/>
        </p:nvPicPr>
        <p:blipFill rotWithShape="1">
          <a:blip r:embed="rId4">
            <a:alphaModFix/>
          </a:blip>
          <a:srcRect b="0" l="0" r="0" t="0"/>
          <a:stretch/>
        </p:blipFill>
        <p:spPr>
          <a:xfrm>
            <a:off x="468312" y="1989137"/>
            <a:ext cx="8186737" cy="3095625"/>
          </a:xfrm>
          <a:prstGeom prst="rect">
            <a:avLst/>
          </a:prstGeom>
          <a:noFill/>
          <a:ln>
            <a:noFill/>
          </a:ln>
        </p:spPr>
      </p:pic>
      <p:sp>
        <p:nvSpPr>
          <p:cNvPr id="1456" name="Google Shape;1456;p165"/>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Black"/>
              <a:buNone/>
            </a:pPr>
            <a:fld id="{00000000-1234-1234-1234-123412341234}" type="slidenum">
              <a:rPr b="0" i="0" lang="en-US" sz="1200" u="none" cap="none" strike="noStrike">
                <a:solidFill>
                  <a:srgbClr val="000000"/>
                </a:solidFill>
                <a:latin typeface="Arial Black"/>
                <a:ea typeface="Arial Black"/>
                <a:cs typeface="Arial Black"/>
                <a:sym typeface="Arial Black"/>
              </a:rPr>
              <a:t>‹#›</a:t>
            </a:fld>
            <a:endParaRPr b="0" i="0" sz="1400" u="none" cap="none" strike="noStrike">
              <a:solidFill>
                <a:srgbClr val="000000"/>
              </a:solidFill>
              <a:latin typeface="Arial"/>
              <a:ea typeface="Arial"/>
              <a:cs typeface="Arial"/>
              <a:sym typeface="Arial"/>
            </a:endParaRPr>
          </a:p>
        </p:txBody>
      </p:sp>
      <p:sp>
        <p:nvSpPr>
          <p:cNvPr id="1457" name="Google Shape;1457;p165"/>
          <p:cNvSpPr txBox="1"/>
          <p:nvPr>
            <p:ph idx="11" type="ftr"/>
          </p:nvPr>
        </p:nvSpPr>
        <p:spPr>
          <a:xfrm>
            <a:off x="468312" y="5948679"/>
            <a:ext cx="2895600" cy="4572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SzPts val="1400"/>
              <a:buNone/>
            </a:pPr>
            <a:r>
              <a:rPr lang="en-US"/>
              <a:t>Aula 05 - SGBD - SQL</a:t>
            </a:r>
            <a:endParaRPr/>
          </a:p>
        </p:txBody>
      </p:sp>
    </p:spTree>
  </p:cSld>
  <p:clrMapOvr>
    <a:masterClrMapping/>
  </p:clrMapOvr>
  <p:transition>
    <p:push/>
  </p:transition>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1" name="Shape 1461"/>
        <p:cNvGrpSpPr/>
        <p:nvPr/>
      </p:nvGrpSpPr>
      <p:grpSpPr>
        <a:xfrm>
          <a:off x="0" y="0"/>
          <a:ext cx="0" cy="0"/>
          <a:chOff x="0" y="0"/>
          <a:chExt cx="0" cy="0"/>
        </a:xfrm>
      </p:grpSpPr>
      <p:pic>
        <p:nvPicPr>
          <p:cNvPr id="1462" name="Google Shape;1462;p166"/>
          <p:cNvPicPr preferRelativeResize="0"/>
          <p:nvPr/>
        </p:nvPicPr>
        <p:blipFill rotWithShape="1">
          <a:blip r:embed="rId3">
            <a:alphaModFix/>
          </a:blip>
          <a:srcRect b="0" l="0" r="0" t="0"/>
          <a:stretch/>
        </p:blipFill>
        <p:spPr>
          <a:xfrm>
            <a:off x="7481887" y="508000"/>
            <a:ext cx="1439862" cy="495300"/>
          </a:xfrm>
          <a:prstGeom prst="rect">
            <a:avLst/>
          </a:prstGeom>
          <a:noFill/>
          <a:ln>
            <a:noFill/>
          </a:ln>
        </p:spPr>
      </p:pic>
      <p:sp>
        <p:nvSpPr>
          <p:cNvPr id="1463" name="Google Shape;1463;p166"/>
          <p:cNvSpPr txBox="1"/>
          <p:nvPr/>
        </p:nvSpPr>
        <p:spPr>
          <a:xfrm>
            <a:off x="611187" y="620712"/>
            <a:ext cx="1270000" cy="4000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rgbClr val="000000"/>
                </a:solidFill>
                <a:latin typeface="Arial"/>
                <a:ea typeface="Arial"/>
                <a:cs typeface="Arial"/>
                <a:sym typeface="Arial"/>
              </a:rPr>
              <a:t>SELECT </a:t>
            </a:r>
            <a:endParaRPr b="0" i="0" sz="1400" u="none" cap="none" strike="noStrike">
              <a:solidFill>
                <a:srgbClr val="000000"/>
              </a:solidFill>
              <a:latin typeface="Arial"/>
              <a:ea typeface="Arial"/>
              <a:cs typeface="Arial"/>
              <a:sym typeface="Arial"/>
            </a:endParaRPr>
          </a:p>
        </p:txBody>
      </p:sp>
      <p:pic>
        <p:nvPicPr>
          <p:cNvPr id="1464" name="Google Shape;1464;p166"/>
          <p:cNvPicPr preferRelativeResize="0"/>
          <p:nvPr/>
        </p:nvPicPr>
        <p:blipFill rotWithShape="1">
          <a:blip r:embed="rId4">
            <a:alphaModFix/>
          </a:blip>
          <a:srcRect b="0" l="0" r="0" t="0"/>
          <a:stretch/>
        </p:blipFill>
        <p:spPr>
          <a:xfrm>
            <a:off x="5360987" y="1970087"/>
            <a:ext cx="2819400" cy="838200"/>
          </a:xfrm>
          <a:prstGeom prst="rect">
            <a:avLst/>
          </a:prstGeom>
          <a:noFill/>
          <a:ln>
            <a:noFill/>
          </a:ln>
        </p:spPr>
      </p:pic>
      <p:pic>
        <p:nvPicPr>
          <p:cNvPr id="1465" name="Google Shape;1465;p166"/>
          <p:cNvPicPr preferRelativeResize="0"/>
          <p:nvPr/>
        </p:nvPicPr>
        <p:blipFill rotWithShape="1">
          <a:blip r:embed="rId5">
            <a:alphaModFix/>
          </a:blip>
          <a:srcRect b="0" l="0" r="0" t="0"/>
          <a:stretch/>
        </p:blipFill>
        <p:spPr>
          <a:xfrm>
            <a:off x="5337175" y="3167062"/>
            <a:ext cx="2819400" cy="781050"/>
          </a:xfrm>
          <a:prstGeom prst="rect">
            <a:avLst/>
          </a:prstGeom>
          <a:noFill/>
          <a:ln>
            <a:noFill/>
          </a:ln>
        </p:spPr>
      </p:pic>
      <p:pic>
        <p:nvPicPr>
          <p:cNvPr id="1466" name="Google Shape;1466;p166"/>
          <p:cNvPicPr preferRelativeResize="0"/>
          <p:nvPr/>
        </p:nvPicPr>
        <p:blipFill rotWithShape="1">
          <a:blip r:embed="rId6">
            <a:alphaModFix/>
          </a:blip>
          <a:srcRect b="0" l="0" r="0" t="0"/>
          <a:stretch/>
        </p:blipFill>
        <p:spPr>
          <a:xfrm>
            <a:off x="4921250" y="4508500"/>
            <a:ext cx="3305175" cy="771525"/>
          </a:xfrm>
          <a:prstGeom prst="rect">
            <a:avLst/>
          </a:prstGeom>
          <a:noFill/>
          <a:ln>
            <a:noFill/>
          </a:ln>
        </p:spPr>
      </p:pic>
      <p:sp>
        <p:nvSpPr>
          <p:cNvPr id="1467" name="Google Shape;1467;p166"/>
          <p:cNvSpPr txBox="1"/>
          <p:nvPr/>
        </p:nvSpPr>
        <p:spPr>
          <a:xfrm>
            <a:off x="349250" y="1989137"/>
            <a:ext cx="4572000" cy="16319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FF"/>
              </a:buClr>
              <a:buSzPts val="2000"/>
              <a:buFont typeface="Consolas"/>
              <a:buNone/>
            </a:pPr>
            <a:r>
              <a:rPr b="0" i="0" lang="en-US" sz="2000" u="none" cap="none" strike="noStrike">
                <a:solidFill>
                  <a:srgbClr val="0000FF"/>
                </a:solidFill>
                <a:latin typeface="Consolas"/>
                <a:ea typeface="Consolas"/>
                <a:cs typeface="Consolas"/>
                <a:sym typeface="Consolas"/>
              </a:rPr>
              <a:t>select</a:t>
            </a:r>
            <a:r>
              <a:rPr b="0" i="0" lang="en-US" sz="2000" u="none" cap="none" strike="noStrike">
                <a:solidFill>
                  <a:srgbClr val="000000"/>
                </a:solidFill>
                <a:latin typeface="Consolas"/>
                <a:ea typeface="Consolas"/>
                <a:cs typeface="Consolas"/>
                <a:sym typeface="Consolas"/>
              </a:rPr>
              <a:t>  </a:t>
            </a:r>
            <a:r>
              <a:rPr b="0" i="0" lang="en-US" sz="2000" u="none" cap="none" strike="noStrike">
                <a:solidFill>
                  <a:srgbClr val="808080"/>
                </a:solidFill>
                <a:latin typeface="Consolas"/>
                <a:ea typeface="Consolas"/>
                <a:cs typeface="Consolas"/>
                <a:sym typeface="Consolas"/>
              </a:rPr>
              <a:t>*</a:t>
            </a:r>
            <a:r>
              <a:rPr b="0" i="0" lang="en-US" sz="2000" u="none" cap="none" strike="noStrike">
                <a:solidFill>
                  <a:srgbClr val="000000"/>
                </a:solidFill>
                <a:latin typeface="Consolas"/>
                <a:ea typeface="Consolas"/>
                <a:cs typeface="Consolas"/>
                <a:sym typeface="Consolas"/>
              </a:rPr>
              <a:t>  </a:t>
            </a:r>
            <a:r>
              <a:rPr b="0" i="0" lang="en-US" sz="2000" u="none" cap="none" strike="noStrike">
                <a:solidFill>
                  <a:srgbClr val="0000FF"/>
                </a:solidFill>
                <a:latin typeface="Consolas"/>
                <a:ea typeface="Consolas"/>
                <a:cs typeface="Consolas"/>
                <a:sym typeface="Consolas"/>
              </a:rPr>
              <a:t>from</a:t>
            </a:r>
            <a:r>
              <a:rPr b="0" i="0" lang="en-US" sz="2000" u="none" cap="none" strike="noStrike">
                <a:solidFill>
                  <a:srgbClr val="000000"/>
                </a:solidFill>
                <a:latin typeface="Consolas"/>
                <a:ea typeface="Consolas"/>
                <a:cs typeface="Consolas"/>
                <a:sym typeface="Consolas"/>
              </a:rPr>
              <a:t> tb_editora</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rgbClr val="0000FF"/>
              </a:buClr>
              <a:buSzPts val="2000"/>
              <a:buFont typeface="Consolas"/>
              <a:buNone/>
            </a:pPr>
            <a:r>
              <a:rPr b="0" i="0" lang="en-US" sz="2000" u="none" cap="none" strike="noStrike">
                <a:solidFill>
                  <a:srgbClr val="0000FF"/>
                </a:solidFill>
                <a:latin typeface="Consolas"/>
                <a:ea typeface="Consolas"/>
                <a:cs typeface="Consolas"/>
                <a:sym typeface="Consolas"/>
              </a:rPr>
              <a:t>select</a:t>
            </a:r>
            <a:r>
              <a:rPr b="0" i="0" lang="en-US" sz="2000" u="none" cap="none" strike="noStrike">
                <a:solidFill>
                  <a:srgbClr val="000000"/>
                </a:solidFill>
                <a:latin typeface="Consolas"/>
                <a:ea typeface="Consolas"/>
                <a:cs typeface="Consolas"/>
                <a:sym typeface="Consolas"/>
              </a:rPr>
              <a:t>  </a:t>
            </a:r>
            <a:r>
              <a:rPr b="0" i="0" lang="en-US" sz="2000" u="none" cap="none" strike="noStrike">
                <a:solidFill>
                  <a:srgbClr val="808080"/>
                </a:solidFill>
                <a:latin typeface="Consolas"/>
                <a:ea typeface="Consolas"/>
                <a:cs typeface="Consolas"/>
                <a:sym typeface="Consolas"/>
              </a:rPr>
              <a:t>*</a:t>
            </a:r>
            <a:r>
              <a:rPr b="0" i="0" lang="en-US" sz="2000" u="none" cap="none" strike="noStrike">
                <a:solidFill>
                  <a:srgbClr val="000000"/>
                </a:solidFill>
                <a:latin typeface="Consolas"/>
                <a:ea typeface="Consolas"/>
                <a:cs typeface="Consolas"/>
                <a:sym typeface="Consolas"/>
              </a:rPr>
              <a:t>  </a:t>
            </a:r>
            <a:r>
              <a:rPr b="0" i="0" lang="en-US" sz="2000" u="none" cap="none" strike="noStrike">
                <a:solidFill>
                  <a:srgbClr val="0000FF"/>
                </a:solidFill>
                <a:latin typeface="Consolas"/>
                <a:ea typeface="Consolas"/>
                <a:cs typeface="Consolas"/>
                <a:sym typeface="Consolas"/>
              </a:rPr>
              <a:t>from</a:t>
            </a:r>
            <a:r>
              <a:rPr b="0" i="0" lang="en-US" sz="2000" u="none" cap="none" strike="noStrike">
                <a:solidFill>
                  <a:srgbClr val="000000"/>
                </a:solidFill>
                <a:latin typeface="Consolas"/>
                <a:ea typeface="Consolas"/>
                <a:cs typeface="Consolas"/>
                <a:sym typeface="Consolas"/>
              </a:rPr>
              <a:t> tb_genero</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rgbClr val="0000FF"/>
              </a:buClr>
              <a:buSzPts val="2000"/>
              <a:buFont typeface="Consolas"/>
              <a:buNone/>
            </a:pPr>
            <a:r>
              <a:rPr b="0" i="0" lang="en-US" sz="2000" u="none" cap="none" strike="noStrike">
                <a:solidFill>
                  <a:srgbClr val="0000FF"/>
                </a:solidFill>
                <a:latin typeface="Consolas"/>
                <a:ea typeface="Consolas"/>
                <a:cs typeface="Consolas"/>
                <a:sym typeface="Consolas"/>
              </a:rPr>
              <a:t>select</a:t>
            </a:r>
            <a:r>
              <a:rPr b="0" i="0" lang="en-US" sz="2000" u="none" cap="none" strike="noStrike">
                <a:solidFill>
                  <a:srgbClr val="000000"/>
                </a:solidFill>
                <a:latin typeface="Consolas"/>
                <a:ea typeface="Consolas"/>
                <a:cs typeface="Consolas"/>
                <a:sym typeface="Consolas"/>
              </a:rPr>
              <a:t>  </a:t>
            </a:r>
            <a:r>
              <a:rPr b="0" i="0" lang="en-US" sz="2000" u="none" cap="none" strike="noStrike">
                <a:solidFill>
                  <a:srgbClr val="808080"/>
                </a:solidFill>
                <a:latin typeface="Consolas"/>
                <a:ea typeface="Consolas"/>
                <a:cs typeface="Consolas"/>
                <a:sym typeface="Consolas"/>
              </a:rPr>
              <a:t>*</a:t>
            </a:r>
            <a:r>
              <a:rPr b="0" i="0" lang="en-US" sz="2000" u="none" cap="none" strike="noStrike">
                <a:solidFill>
                  <a:srgbClr val="000000"/>
                </a:solidFill>
                <a:latin typeface="Consolas"/>
                <a:ea typeface="Consolas"/>
                <a:cs typeface="Consolas"/>
                <a:sym typeface="Consolas"/>
              </a:rPr>
              <a:t>  </a:t>
            </a:r>
            <a:r>
              <a:rPr b="0" i="0" lang="en-US" sz="2000" u="none" cap="none" strike="noStrike">
                <a:solidFill>
                  <a:srgbClr val="0000FF"/>
                </a:solidFill>
                <a:latin typeface="Consolas"/>
                <a:ea typeface="Consolas"/>
                <a:cs typeface="Consolas"/>
                <a:sym typeface="Consolas"/>
              </a:rPr>
              <a:t>from</a:t>
            </a:r>
            <a:r>
              <a:rPr b="0" i="0" lang="en-US" sz="2000" u="none" cap="none" strike="noStrike">
                <a:solidFill>
                  <a:srgbClr val="000000"/>
                </a:solidFill>
                <a:latin typeface="Consolas"/>
                <a:ea typeface="Consolas"/>
                <a:cs typeface="Consolas"/>
                <a:sym typeface="Consolas"/>
              </a:rPr>
              <a:t> tb_livro </a:t>
            </a:r>
            <a:endParaRPr b="0" i="0" sz="1400" u="none" cap="none" strike="noStrike">
              <a:solidFill>
                <a:srgbClr val="000000"/>
              </a:solidFill>
              <a:latin typeface="Arial"/>
              <a:ea typeface="Arial"/>
              <a:cs typeface="Arial"/>
              <a:sym typeface="Arial"/>
            </a:endParaRPr>
          </a:p>
        </p:txBody>
      </p:sp>
      <p:sp>
        <p:nvSpPr>
          <p:cNvPr id="1468" name="Google Shape;1468;p166"/>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Black"/>
              <a:buNone/>
            </a:pPr>
            <a:fld id="{00000000-1234-1234-1234-123412341234}" type="slidenum">
              <a:rPr b="0" i="0" lang="en-US" sz="1200" u="none" cap="none" strike="noStrike">
                <a:solidFill>
                  <a:srgbClr val="000000"/>
                </a:solidFill>
                <a:latin typeface="Arial Black"/>
                <a:ea typeface="Arial Black"/>
                <a:cs typeface="Arial Black"/>
                <a:sym typeface="Arial Black"/>
              </a:rPr>
              <a:t>‹#›</a:t>
            </a:fld>
            <a:endParaRPr b="0" i="0" sz="1400" u="none" cap="none" strike="noStrike">
              <a:solidFill>
                <a:srgbClr val="000000"/>
              </a:solidFill>
              <a:latin typeface="Arial"/>
              <a:ea typeface="Arial"/>
              <a:cs typeface="Arial"/>
              <a:sym typeface="Arial"/>
            </a:endParaRPr>
          </a:p>
        </p:txBody>
      </p:sp>
      <p:sp>
        <p:nvSpPr>
          <p:cNvPr id="1469" name="Google Shape;1469;p166"/>
          <p:cNvSpPr txBox="1"/>
          <p:nvPr>
            <p:ph idx="11" type="ftr"/>
          </p:nvPr>
        </p:nvSpPr>
        <p:spPr>
          <a:xfrm>
            <a:off x="611187" y="6237288"/>
            <a:ext cx="2895600" cy="4572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en-US" sz="1200" u="none" cap="none" strike="noStrike">
                <a:solidFill>
                  <a:srgbClr val="000000"/>
                </a:solidFill>
                <a:latin typeface="Arial"/>
                <a:ea typeface="Arial"/>
                <a:cs typeface="Arial"/>
                <a:sym typeface="Arial"/>
              </a:rPr>
              <a:t>Aula 05 - SGBD - SQL</a:t>
            </a:r>
            <a:endParaRPr/>
          </a:p>
        </p:txBody>
      </p:sp>
    </p:spTree>
  </p:cSld>
  <p:clrMapOvr>
    <a:masterClrMapping/>
  </p:clrMapOvr>
  <p:transition>
    <p:push/>
  </p:transition>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3" name="Shape 1473"/>
        <p:cNvGrpSpPr/>
        <p:nvPr/>
      </p:nvGrpSpPr>
      <p:grpSpPr>
        <a:xfrm>
          <a:off x="0" y="0"/>
          <a:ext cx="0" cy="0"/>
          <a:chOff x="0" y="0"/>
          <a:chExt cx="0" cy="0"/>
        </a:xfrm>
      </p:grpSpPr>
      <p:sp>
        <p:nvSpPr>
          <p:cNvPr id="1474" name="Google Shape;1474;p167"/>
          <p:cNvSpPr txBox="1"/>
          <p:nvPr>
            <p:ph type="ctrTitle"/>
          </p:nvPr>
        </p:nvSpPr>
        <p:spPr>
          <a:xfrm>
            <a:off x="4163964" y="2093595"/>
            <a:ext cx="3784282" cy="889000"/>
          </a:xfrm>
          <a:prstGeom prst="rect">
            <a:avLst/>
          </a:prstGeom>
          <a:noFill/>
          <a:ln>
            <a:noFill/>
          </a:ln>
        </p:spPr>
        <p:txBody>
          <a:bodyPr anchorCtr="0" anchor="ctr" bIns="45700" lIns="91425" spcFirstLastPara="1" rIns="91425" wrap="square" tIns="45700">
            <a:noAutofit/>
          </a:bodyPr>
          <a:lstStyle/>
          <a:p>
            <a:pPr indent="0" lvl="0" marL="0" rtl="0" algn="l">
              <a:lnSpc>
                <a:spcPct val="200000"/>
              </a:lnSpc>
              <a:spcBef>
                <a:spcPts val="0"/>
              </a:spcBef>
              <a:spcAft>
                <a:spcPts val="0"/>
              </a:spcAft>
              <a:buClr>
                <a:srgbClr val="FFFFFF"/>
              </a:buClr>
              <a:buSzPts val="1800"/>
              <a:buFont typeface="Arial"/>
              <a:buNone/>
            </a:pPr>
            <a:r>
              <a:rPr b="1" i="0" lang="en-US" sz="3600" u="none">
                <a:solidFill>
                  <a:srgbClr val="FFFFFF"/>
                </a:solidFill>
                <a:latin typeface="Arial"/>
                <a:ea typeface="Arial"/>
                <a:cs typeface="Arial"/>
                <a:sym typeface="Arial"/>
              </a:rPr>
              <a:t>Popular o Banco de dados</a:t>
            </a:r>
            <a:endParaRPr sz="3600"/>
          </a:p>
        </p:txBody>
      </p:sp>
      <p:pic>
        <p:nvPicPr>
          <p:cNvPr id="1475" name="Google Shape;1475;p167"/>
          <p:cNvPicPr preferRelativeResize="0"/>
          <p:nvPr/>
        </p:nvPicPr>
        <p:blipFill rotWithShape="1">
          <a:blip r:embed="rId3">
            <a:alphaModFix/>
          </a:blip>
          <a:srcRect b="0" l="0" r="0" t="0"/>
          <a:stretch/>
        </p:blipFill>
        <p:spPr>
          <a:xfrm>
            <a:off x="7481887" y="476250"/>
            <a:ext cx="1439862" cy="495300"/>
          </a:xfrm>
          <a:prstGeom prst="rect">
            <a:avLst/>
          </a:prstGeom>
          <a:noFill/>
          <a:ln>
            <a:noFill/>
          </a:ln>
        </p:spPr>
      </p:pic>
      <p:sp>
        <p:nvSpPr>
          <p:cNvPr id="1476" name="Google Shape;1476;p167"/>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Black"/>
              <a:buNone/>
            </a:pPr>
            <a:fld id="{00000000-1234-1234-1234-123412341234}" type="slidenum">
              <a:rPr b="0" i="0" lang="en-US" sz="1200" u="none" cap="none" strike="noStrike">
                <a:solidFill>
                  <a:srgbClr val="000000"/>
                </a:solidFill>
                <a:latin typeface="Arial Black"/>
                <a:ea typeface="Arial Black"/>
                <a:cs typeface="Arial Black"/>
                <a:sym typeface="Arial Black"/>
              </a:rPr>
              <a:t>‹#›</a:t>
            </a:fld>
            <a:endParaRPr b="0" i="0" sz="1400" u="none" cap="none" strike="noStrike">
              <a:solidFill>
                <a:srgbClr val="000000"/>
              </a:solidFill>
              <a:latin typeface="Arial"/>
              <a:ea typeface="Arial"/>
              <a:cs typeface="Arial"/>
              <a:sym typeface="Arial"/>
            </a:endParaRPr>
          </a:p>
        </p:txBody>
      </p:sp>
      <p:sp>
        <p:nvSpPr>
          <p:cNvPr id="1477" name="Google Shape;1477;p167"/>
          <p:cNvSpPr txBox="1"/>
          <p:nvPr>
            <p:ph idx="11" type="ftr"/>
          </p:nvPr>
        </p:nvSpPr>
        <p:spPr>
          <a:xfrm>
            <a:off x="-38100" y="6248400"/>
            <a:ext cx="2895600" cy="4572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en-US" sz="1200" u="none" cap="none" strike="noStrike">
                <a:solidFill>
                  <a:srgbClr val="000000"/>
                </a:solidFill>
                <a:latin typeface="Arial"/>
                <a:ea typeface="Arial"/>
                <a:cs typeface="Arial"/>
                <a:sym typeface="Arial"/>
              </a:rPr>
              <a:t>Aula 05 - SGBD - SQL</a:t>
            </a:r>
            <a:endParaRPr b="0" i="0" sz="1200" u="none" cap="none" strike="noStrike">
              <a:solidFill>
                <a:srgbClr val="000000"/>
              </a:solidFill>
              <a:latin typeface="Arial"/>
              <a:ea typeface="Arial"/>
              <a:cs typeface="Arial"/>
              <a:sym typeface="Arial"/>
            </a:endParaRPr>
          </a:p>
        </p:txBody>
      </p:sp>
    </p:spTree>
  </p:cSld>
  <p:clrMapOvr>
    <a:masterClrMapping/>
  </p:clrMapOvr>
  <p:transition>
    <p:push/>
  </p:transition>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6" name="Shape 946"/>
        <p:cNvGrpSpPr/>
        <p:nvPr/>
      </p:nvGrpSpPr>
      <p:grpSpPr>
        <a:xfrm>
          <a:off x="0" y="0"/>
          <a:ext cx="0" cy="0"/>
          <a:chOff x="0" y="0"/>
          <a:chExt cx="0" cy="0"/>
        </a:xfrm>
      </p:grpSpPr>
      <p:sp>
        <p:nvSpPr>
          <p:cNvPr id="947" name="Google Shape;947;p114"/>
          <p:cNvSpPr txBox="1"/>
          <p:nvPr>
            <p:ph type="ctrTitle"/>
          </p:nvPr>
        </p:nvSpPr>
        <p:spPr>
          <a:xfrm>
            <a:off x="2195512" y="1989137"/>
            <a:ext cx="7272300" cy="22098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2400"/>
              <a:buFont typeface="Arial"/>
              <a:buNone/>
            </a:pPr>
            <a:r>
              <a:rPr b="1" i="0" lang="en-US" sz="2400" u="none" cap="none" strike="noStrike">
                <a:solidFill>
                  <a:srgbClr val="FFFFFF"/>
                </a:solidFill>
                <a:latin typeface="Arial"/>
                <a:ea typeface="Arial"/>
                <a:cs typeface="Arial"/>
                <a:sym typeface="Arial"/>
              </a:rPr>
              <a:t>S.G.B.D. </a:t>
            </a:r>
            <a:br>
              <a:rPr b="1" i="0" lang="en-US" sz="2400" u="none" cap="none" strike="noStrike">
                <a:solidFill>
                  <a:srgbClr val="FFFFFF"/>
                </a:solidFill>
                <a:latin typeface="Arial"/>
                <a:ea typeface="Arial"/>
                <a:cs typeface="Arial"/>
                <a:sym typeface="Arial"/>
              </a:rPr>
            </a:br>
            <a:r>
              <a:rPr b="1" i="0" lang="en-US" sz="2400" u="none" cap="none" strike="noStrike">
                <a:solidFill>
                  <a:srgbClr val="FFFFFF"/>
                </a:solidFill>
                <a:latin typeface="Arial"/>
                <a:ea typeface="Arial"/>
                <a:cs typeface="Arial"/>
                <a:sym typeface="Arial"/>
              </a:rPr>
              <a:t>(Sistema Gerenciador de Banco de Dados) </a:t>
            </a:r>
            <a:endParaRPr/>
          </a:p>
        </p:txBody>
      </p:sp>
      <p:sp>
        <p:nvSpPr>
          <p:cNvPr id="948" name="Google Shape;948;p114"/>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Arial"/>
              <a:buNone/>
            </a:pPr>
            <a:fld id="{00000000-1234-1234-1234-123412341234}" type="slidenum">
              <a:rPr b="0" i="0" lang="en-US" sz="1200" u="none" cap="none" strike="noStrike">
                <a:solidFill>
                  <a:schemeClr val="dk1"/>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pic>
        <p:nvPicPr>
          <p:cNvPr id="949" name="Google Shape;949;p114"/>
          <p:cNvPicPr preferRelativeResize="0"/>
          <p:nvPr/>
        </p:nvPicPr>
        <p:blipFill rotWithShape="1">
          <a:blip r:embed="rId3">
            <a:alphaModFix/>
          </a:blip>
          <a:srcRect b="0" l="0" r="0" t="0"/>
          <a:stretch/>
        </p:blipFill>
        <p:spPr>
          <a:xfrm>
            <a:off x="7235825" y="260350"/>
            <a:ext cx="1439862" cy="495300"/>
          </a:xfrm>
          <a:prstGeom prst="rect">
            <a:avLst/>
          </a:prstGeom>
          <a:noFill/>
          <a:ln>
            <a:noFill/>
          </a:ln>
        </p:spPr>
      </p:pic>
      <p:sp>
        <p:nvSpPr>
          <p:cNvPr id="950" name="Google Shape;950;p11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SzPts val="1400"/>
              <a:buNone/>
            </a:pPr>
            <a:r>
              <a:rPr lang="en-US"/>
              <a:t>Aula 05 - SGBD - SQL</a:t>
            </a:r>
            <a:endParaRPr/>
          </a:p>
        </p:txBody>
      </p:sp>
    </p:spTree>
  </p:cSld>
  <p:clrMapOvr>
    <a:masterClrMapping/>
  </p:clrMapOvr>
  <p:transition>
    <p:push/>
  </p:transition>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1" name="Shape 1481"/>
        <p:cNvGrpSpPr/>
        <p:nvPr/>
      </p:nvGrpSpPr>
      <p:grpSpPr>
        <a:xfrm>
          <a:off x="0" y="0"/>
          <a:ext cx="0" cy="0"/>
          <a:chOff x="0" y="0"/>
          <a:chExt cx="0" cy="0"/>
        </a:xfrm>
      </p:grpSpPr>
      <p:pic>
        <p:nvPicPr>
          <p:cNvPr id="1482" name="Google Shape;1482;p168"/>
          <p:cNvPicPr preferRelativeResize="0"/>
          <p:nvPr/>
        </p:nvPicPr>
        <p:blipFill rotWithShape="1">
          <a:blip r:embed="rId3">
            <a:alphaModFix/>
          </a:blip>
          <a:srcRect b="0" l="0" r="0" t="0"/>
          <a:stretch/>
        </p:blipFill>
        <p:spPr>
          <a:xfrm>
            <a:off x="7251700" y="501650"/>
            <a:ext cx="1439862" cy="495300"/>
          </a:xfrm>
          <a:prstGeom prst="rect">
            <a:avLst/>
          </a:prstGeom>
          <a:noFill/>
          <a:ln>
            <a:noFill/>
          </a:ln>
        </p:spPr>
      </p:pic>
      <p:sp>
        <p:nvSpPr>
          <p:cNvPr id="1483" name="Google Shape;1483;p168"/>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Black"/>
              <a:buNone/>
            </a:pPr>
            <a:fld id="{00000000-1234-1234-1234-123412341234}" type="slidenum">
              <a:rPr b="0" i="0" lang="en-US" sz="1200" u="none" cap="none" strike="noStrike">
                <a:solidFill>
                  <a:srgbClr val="000000"/>
                </a:solidFill>
                <a:latin typeface="Arial Black"/>
                <a:ea typeface="Arial Black"/>
                <a:cs typeface="Arial Black"/>
                <a:sym typeface="Arial Black"/>
              </a:rPr>
              <a:t>‹#›</a:t>
            </a:fld>
            <a:endParaRPr b="0" i="0" sz="1400" u="none" cap="none" strike="noStrike">
              <a:solidFill>
                <a:srgbClr val="000000"/>
              </a:solidFill>
              <a:latin typeface="Arial"/>
              <a:ea typeface="Arial"/>
              <a:cs typeface="Arial"/>
              <a:sym typeface="Arial"/>
            </a:endParaRPr>
          </a:p>
        </p:txBody>
      </p:sp>
      <p:sp>
        <p:nvSpPr>
          <p:cNvPr id="1484" name="Google Shape;1484;p168"/>
          <p:cNvSpPr txBox="1"/>
          <p:nvPr>
            <p:ph idx="11" type="ftr"/>
          </p:nvPr>
        </p:nvSpPr>
        <p:spPr>
          <a:xfrm>
            <a:off x="3657600" y="6324600"/>
            <a:ext cx="2895600" cy="4572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en-US" sz="1200" u="none" cap="none" strike="noStrike">
                <a:solidFill>
                  <a:srgbClr val="000000"/>
                </a:solidFill>
                <a:latin typeface="Arial"/>
                <a:ea typeface="Arial"/>
                <a:cs typeface="Arial"/>
                <a:sym typeface="Arial"/>
              </a:rPr>
              <a:t>Aula 05 - SGBD - SQL</a:t>
            </a:r>
            <a:endParaRPr b="0" i="0" sz="1200" u="none" cap="none" strike="noStrike">
              <a:solidFill>
                <a:srgbClr val="000000"/>
              </a:solidFill>
              <a:latin typeface="Arial"/>
              <a:ea typeface="Arial"/>
              <a:cs typeface="Arial"/>
              <a:sym typeface="Arial"/>
            </a:endParaRPr>
          </a:p>
        </p:txBody>
      </p:sp>
      <p:pic>
        <p:nvPicPr>
          <p:cNvPr id="1485" name="Google Shape;1485;p168"/>
          <p:cNvPicPr preferRelativeResize="0"/>
          <p:nvPr/>
        </p:nvPicPr>
        <p:blipFill rotWithShape="1">
          <a:blip r:embed="rId4">
            <a:alphaModFix/>
          </a:blip>
          <a:srcRect b="0" l="0" r="0" t="0"/>
          <a:stretch/>
        </p:blipFill>
        <p:spPr>
          <a:xfrm>
            <a:off x="428046" y="2242972"/>
            <a:ext cx="8287907" cy="2372056"/>
          </a:xfrm>
          <a:prstGeom prst="rect">
            <a:avLst/>
          </a:prstGeom>
          <a:noFill/>
          <a:ln>
            <a:noFill/>
          </a:ln>
        </p:spPr>
      </p:pic>
      <p:sp>
        <p:nvSpPr>
          <p:cNvPr id="1486" name="Google Shape;1486;p168"/>
          <p:cNvSpPr txBox="1"/>
          <p:nvPr>
            <p:ph type="title"/>
          </p:nvPr>
        </p:nvSpPr>
        <p:spPr>
          <a:xfrm>
            <a:off x="468312" y="333375"/>
            <a:ext cx="3322637" cy="13716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1"/>
              </a:buClr>
              <a:buSzPts val="3600"/>
              <a:buFont typeface="Arial"/>
              <a:buNone/>
            </a:pPr>
            <a:r>
              <a:rPr lang="en-US" sz="3600"/>
              <a:t>Bd_rh_seg</a:t>
            </a:r>
            <a:endParaRPr/>
          </a:p>
        </p:txBody>
      </p:sp>
    </p:spTree>
  </p:cSld>
  <p:clrMapOvr>
    <a:masterClrMapping/>
  </p:clrMapOvr>
  <p:transition>
    <p:push/>
  </p:transition>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0" name="Shape 1490"/>
        <p:cNvGrpSpPr/>
        <p:nvPr/>
      </p:nvGrpSpPr>
      <p:grpSpPr>
        <a:xfrm>
          <a:off x="0" y="0"/>
          <a:ext cx="0" cy="0"/>
          <a:chOff x="0" y="0"/>
          <a:chExt cx="0" cy="0"/>
        </a:xfrm>
      </p:grpSpPr>
      <p:pic>
        <p:nvPicPr>
          <p:cNvPr id="1491" name="Google Shape;1491;p169"/>
          <p:cNvPicPr preferRelativeResize="0"/>
          <p:nvPr/>
        </p:nvPicPr>
        <p:blipFill rotWithShape="1">
          <a:blip r:embed="rId3">
            <a:alphaModFix/>
          </a:blip>
          <a:srcRect b="0" l="0" r="0" t="0"/>
          <a:stretch/>
        </p:blipFill>
        <p:spPr>
          <a:xfrm>
            <a:off x="7481887" y="508000"/>
            <a:ext cx="1439862" cy="495300"/>
          </a:xfrm>
          <a:prstGeom prst="rect">
            <a:avLst/>
          </a:prstGeom>
          <a:noFill/>
          <a:ln>
            <a:noFill/>
          </a:ln>
        </p:spPr>
      </p:pic>
      <p:sp>
        <p:nvSpPr>
          <p:cNvPr id="1492" name="Google Shape;1492;p169"/>
          <p:cNvSpPr txBox="1"/>
          <p:nvPr/>
        </p:nvSpPr>
        <p:spPr>
          <a:xfrm>
            <a:off x="611187" y="620712"/>
            <a:ext cx="1270000" cy="4000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rgbClr val="000000"/>
                </a:solidFill>
                <a:latin typeface="Arial"/>
                <a:ea typeface="Arial"/>
                <a:cs typeface="Arial"/>
                <a:sym typeface="Arial"/>
              </a:rPr>
              <a:t>Popular</a:t>
            </a:r>
            <a:endParaRPr b="0" i="0" sz="1400" u="none" cap="none" strike="noStrike">
              <a:solidFill>
                <a:srgbClr val="000000"/>
              </a:solidFill>
              <a:latin typeface="Arial"/>
              <a:ea typeface="Arial"/>
              <a:cs typeface="Arial"/>
              <a:sym typeface="Arial"/>
            </a:endParaRPr>
          </a:p>
        </p:txBody>
      </p:sp>
      <p:sp>
        <p:nvSpPr>
          <p:cNvPr id="1493" name="Google Shape;1493;p169"/>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Black"/>
              <a:buNone/>
            </a:pPr>
            <a:fld id="{00000000-1234-1234-1234-123412341234}" type="slidenum">
              <a:rPr b="0" i="0" lang="en-US" sz="1200" u="none" cap="none" strike="noStrike">
                <a:solidFill>
                  <a:srgbClr val="000000"/>
                </a:solidFill>
                <a:latin typeface="Arial Black"/>
                <a:ea typeface="Arial Black"/>
                <a:cs typeface="Arial Black"/>
                <a:sym typeface="Arial Black"/>
              </a:rPr>
              <a:t>‹#›</a:t>
            </a:fld>
            <a:endParaRPr b="0" i="0" sz="1400" u="none" cap="none" strike="noStrike">
              <a:solidFill>
                <a:srgbClr val="000000"/>
              </a:solidFill>
              <a:latin typeface="Arial"/>
              <a:ea typeface="Arial"/>
              <a:cs typeface="Arial"/>
              <a:sym typeface="Arial"/>
            </a:endParaRPr>
          </a:p>
        </p:txBody>
      </p:sp>
      <p:sp>
        <p:nvSpPr>
          <p:cNvPr id="1494" name="Google Shape;1494;p169"/>
          <p:cNvSpPr txBox="1"/>
          <p:nvPr>
            <p:ph idx="11" type="ftr"/>
          </p:nvPr>
        </p:nvSpPr>
        <p:spPr>
          <a:xfrm>
            <a:off x="611187" y="6237288"/>
            <a:ext cx="2895600" cy="4572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en-US" sz="1200" u="none" cap="none" strike="noStrike">
                <a:solidFill>
                  <a:srgbClr val="000000"/>
                </a:solidFill>
                <a:latin typeface="Arial"/>
                <a:ea typeface="Arial"/>
                <a:cs typeface="Arial"/>
                <a:sym typeface="Arial"/>
              </a:rPr>
              <a:t>Aula 05 - SGBD - SQL</a:t>
            </a:r>
            <a:endParaRPr/>
          </a:p>
        </p:txBody>
      </p:sp>
      <p:pic>
        <p:nvPicPr>
          <p:cNvPr id="1495" name="Google Shape;1495;p169"/>
          <p:cNvPicPr preferRelativeResize="0"/>
          <p:nvPr/>
        </p:nvPicPr>
        <p:blipFill rotWithShape="1">
          <a:blip r:embed="rId4">
            <a:alphaModFix/>
          </a:blip>
          <a:srcRect b="0" l="0" r="0" t="0"/>
          <a:stretch/>
        </p:blipFill>
        <p:spPr>
          <a:xfrm>
            <a:off x="382489" y="1059932"/>
            <a:ext cx="8539260" cy="2443995"/>
          </a:xfrm>
          <a:prstGeom prst="rect">
            <a:avLst/>
          </a:prstGeom>
          <a:noFill/>
          <a:ln>
            <a:noFill/>
          </a:ln>
        </p:spPr>
      </p:pic>
      <p:pic>
        <p:nvPicPr>
          <p:cNvPr id="1496" name="Google Shape;1496;p169"/>
          <p:cNvPicPr preferRelativeResize="0"/>
          <p:nvPr/>
        </p:nvPicPr>
        <p:blipFill rotWithShape="1">
          <a:blip r:embed="rId5">
            <a:alphaModFix/>
          </a:blip>
          <a:srcRect b="0" l="0" r="0" t="0"/>
          <a:stretch/>
        </p:blipFill>
        <p:spPr>
          <a:xfrm>
            <a:off x="611187" y="3715917"/>
            <a:ext cx="2825814" cy="2464739"/>
          </a:xfrm>
          <a:prstGeom prst="rect">
            <a:avLst/>
          </a:prstGeom>
          <a:noFill/>
          <a:ln>
            <a:noFill/>
          </a:ln>
        </p:spPr>
      </p:pic>
    </p:spTree>
  </p:cSld>
  <p:clrMapOvr>
    <a:masterClrMapping/>
  </p:clrMapOvr>
  <p:transition>
    <p:push/>
  </p:transition>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0" name="Shape 1500"/>
        <p:cNvGrpSpPr/>
        <p:nvPr/>
      </p:nvGrpSpPr>
      <p:grpSpPr>
        <a:xfrm>
          <a:off x="0" y="0"/>
          <a:ext cx="0" cy="0"/>
          <a:chOff x="0" y="0"/>
          <a:chExt cx="0" cy="0"/>
        </a:xfrm>
      </p:grpSpPr>
      <p:pic>
        <p:nvPicPr>
          <p:cNvPr id="1501" name="Google Shape;1501;p170"/>
          <p:cNvPicPr preferRelativeResize="0"/>
          <p:nvPr/>
        </p:nvPicPr>
        <p:blipFill rotWithShape="1">
          <a:blip r:embed="rId3">
            <a:alphaModFix/>
          </a:blip>
          <a:srcRect b="0" l="0" r="0" t="0"/>
          <a:stretch/>
        </p:blipFill>
        <p:spPr>
          <a:xfrm>
            <a:off x="7481887" y="508000"/>
            <a:ext cx="1439862" cy="495300"/>
          </a:xfrm>
          <a:prstGeom prst="rect">
            <a:avLst/>
          </a:prstGeom>
          <a:noFill/>
          <a:ln>
            <a:noFill/>
          </a:ln>
        </p:spPr>
      </p:pic>
      <p:sp>
        <p:nvSpPr>
          <p:cNvPr id="1502" name="Google Shape;1502;p170"/>
          <p:cNvSpPr txBox="1"/>
          <p:nvPr/>
        </p:nvSpPr>
        <p:spPr>
          <a:xfrm>
            <a:off x="611187" y="620712"/>
            <a:ext cx="1270000" cy="4000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rgbClr val="000000"/>
                </a:solidFill>
                <a:latin typeface="Arial"/>
                <a:ea typeface="Arial"/>
                <a:cs typeface="Arial"/>
                <a:sym typeface="Arial"/>
              </a:rPr>
              <a:t>Popular</a:t>
            </a:r>
            <a:endParaRPr b="0" i="0" sz="1400" u="none" cap="none" strike="noStrike">
              <a:solidFill>
                <a:srgbClr val="000000"/>
              </a:solidFill>
              <a:latin typeface="Arial"/>
              <a:ea typeface="Arial"/>
              <a:cs typeface="Arial"/>
              <a:sym typeface="Arial"/>
            </a:endParaRPr>
          </a:p>
        </p:txBody>
      </p:sp>
      <p:sp>
        <p:nvSpPr>
          <p:cNvPr id="1503" name="Google Shape;1503;p170"/>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Black"/>
              <a:buNone/>
            </a:pPr>
            <a:fld id="{00000000-1234-1234-1234-123412341234}" type="slidenum">
              <a:rPr b="0" i="0" lang="en-US" sz="1200" u="none" cap="none" strike="noStrike">
                <a:solidFill>
                  <a:srgbClr val="000000"/>
                </a:solidFill>
                <a:latin typeface="Arial Black"/>
                <a:ea typeface="Arial Black"/>
                <a:cs typeface="Arial Black"/>
                <a:sym typeface="Arial Black"/>
              </a:rPr>
              <a:t>‹#›</a:t>
            </a:fld>
            <a:endParaRPr b="0" i="0" sz="1400" u="none" cap="none" strike="noStrike">
              <a:solidFill>
                <a:srgbClr val="000000"/>
              </a:solidFill>
              <a:latin typeface="Arial"/>
              <a:ea typeface="Arial"/>
              <a:cs typeface="Arial"/>
              <a:sym typeface="Arial"/>
            </a:endParaRPr>
          </a:p>
        </p:txBody>
      </p:sp>
      <p:sp>
        <p:nvSpPr>
          <p:cNvPr id="1504" name="Google Shape;1504;p170"/>
          <p:cNvSpPr txBox="1"/>
          <p:nvPr>
            <p:ph idx="11" type="ftr"/>
          </p:nvPr>
        </p:nvSpPr>
        <p:spPr>
          <a:xfrm>
            <a:off x="611187" y="6237288"/>
            <a:ext cx="2895600" cy="4572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en-US" sz="1200" u="none" cap="none" strike="noStrike">
                <a:solidFill>
                  <a:srgbClr val="000000"/>
                </a:solidFill>
                <a:latin typeface="Arial"/>
                <a:ea typeface="Arial"/>
                <a:cs typeface="Arial"/>
                <a:sym typeface="Arial"/>
              </a:rPr>
              <a:t>Aula 05 - SGBD - SQL</a:t>
            </a:r>
            <a:endParaRPr/>
          </a:p>
        </p:txBody>
      </p:sp>
      <p:pic>
        <p:nvPicPr>
          <p:cNvPr id="1505" name="Google Shape;1505;p170"/>
          <p:cNvPicPr preferRelativeResize="0"/>
          <p:nvPr/>
        </p:nvPicPr>
        <p:blipFill rotWithShape="1">
          <a:blip r:embed="rId4">
            <a:alphaModFix/>
          </a:blip>
          <a:srcRect b="0" l="0" r="0" t="0"/>
          <a:stretch/>
        </p:blipFill>
        <p:spPr>
          <a:xfrm>
            <a:off x="306908" y="1104672"/>
            <a:ext cx="8336763" cy="2386039"/>
          </a:xfrm>
          <a:prstGeom prst="rect">
            <a:avLst/>
          </a:prstGeom>
          <a:noFill/>
          <a:ln>
            <a:noFill/>
          </a:ln>
        </p:spPr>
      </p:pic>
      <p:pic>
        <p:nvPicPr>
          <p:cNvPr id="1506" name="Google Shape;1506;p170"/>
          <p:cNvPicPr preferRelativeResize="0"/>
          <p:nvPr/>
        </p:nvPicPr>
        <p:blipFill rotWithShape="1">
          <a:blip r:embed="rId5">
            <a:alphaModFix/>
          </a:blip>
          <a:srcRect b="0" l="0" r="0" t="0"/>
          <a:stretch/>
        </p:blipFill>
        <p:spPr>
          <a:xfrm>
            <a:off x="5895290" y="3473249"/>
            <a:ext cx="2791510" cy="3064593"/>
          </a:xfrm>
          <a:prstGeom prst="rect">
            <a:avLst/>
          </a:prstGeom>
          <a:noFill/>
          <a:ln>
            <a:noFill/>
          </a:ln>
        </p:spPr>
      </p:pic>
    </p:spTree>
  </p:cSld>
  <p:clrMapOvr>
    <a:masterClrMapping/>
  </p:clrMapOvr>
  <p:transition>
    <p:push/>
  </p:transition>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0" name="Shape 1510"/>
        <p:cNvGrpSpPr/>
        <p:nvPr/>
      </p:nvGrpSpPr>
      <p:grpSpPr>
        <a:xfrm>
          <a:off x="0" y="0"/>
          <a:ext cx="0" cy="0"/>
          <a:chOff x="0" y="0"/>
          <a:chExt cx="0" cy="0"/>
        </a:xfrm>
      </p:grpSpPr>
      <p:pic>
        <p:nvPicPr>
          <p:cNvPr id="1511" name="Google Shape;1511;p171"/>
          <p:cNvPicPr preferRelativeResize="0"/>
          <p:nvPr/>
        </p:nvPicPr>
        <p:blipFill rotWithShape="1">
          <a:blip r:embed="rId3">
            <a:alphaModFix/>
          </a:blip>
          <a:srcRect b="0" l="0" r="0" t="0"/>
          <a:stretch/>
        </p:blipFill>
        <p:spPr>
          <a:xfrm>
            <a:off x="350037" y="620712"/>
            <a:ext cx="8336763" cy="2386039"/>
          </a:xfrm>
          <a:prstGeom prst="rect">
            <a:avLst/>
          </a:prstGeom>
          <a:noFill/>
          <a:ln>
            <a:noFill/>
          </a:ln>
        </p:spPr>
      </p:pic>
      <p:pic>
        <p:nvPicPr>
          <p:cNvPr id="1512" name="Google Shape;1512;p171"/>
          <p:cNvPicPr preferRelativeResize="0"/>
          <p:nvPr/>
        </p:nvPicPr>
        <p:blipFill rotWithShape="1">
          <a:blip r:embed="rId4">
            <a:alphaModFix/>
          </a:blip>
          <a:srcRect b="0" l="0" r="0" t="0"/>
          <a:stretch/>
        </p:blipFill>
        <p:spPr>
          <a:xfrm>
            <a:off x="7481887" y="508000"/>
            <a:ext cx="1439862" cy="495300"/>
          </a:xfrm>
          <a:prstGeom prst="rect">
            <a:avLst/>
          </a:prstGeom>
          <a:noFill/>
          <a:ln>
            <a:noFill/>
          </a:ln>
        </p:spPr>
      </p:pic>
      <p:sp>
        <p:nvSpPr>
          <p:cNvPr id="1513" name="Google Shape;1513;p171"/>
          <p:cNvSpPr txBox="1"/>
          <p:nvPr/>
        </p:nvSpPr>
        <p:spPr>
          <a:xfrm>
            <a:off x="611187" y="620712"/>
            <a:ext cx="1270000" cy="4000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rgbClr val="000000"/>
                </a:solidFill>
                <a:latin typeface="Arial"/>
                <a:ea typeface="Arial"/>
                <a:cs typeface="Arial"/>
                <a:sym typeface="Arial"/>
              </a:rPr>
              <a:t>Popular</a:t>
            </a:r>
            <a:endParaRPr b="0" i="0" sz="1400" u="none" cap="none" strike="noStrike">
              <a:solidFill>
                <a:srgbClr val="000000"/>
              </a:solidFill>
              <a:latin typeface="Arial"/>
              <a:ea typeface="Arial"/>
              <a:cs typeface="Arial"/>
              <a:sym typeface="Arial"/>
            </a:endParaRPr>
          </a:p>
        </p:txBody>
      </p:sp>
      <p:sp>
        <p:nvSpPr>
          <p:cNvPr id="1514" name="Google Shape;1514;p171"/>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Black"/>
              <a:buNone/>
            </a:pPr>
            <a:fld id="{00000000-1234-1234-1234-123412341234}" type="slidenum">
              <a:rPr b="0" i="0" lang="en-US" sz="1200" u="none" cap="none" strike="noStrike">
                <a:solidFill>
                  <a:srgbClr val="000000"/>
                </a:solidFill>
                <a:latin typeface="Arial Black"/>
                <a:ea typeface="Arial Black"/>
                <a:cs typeface="Arial Black"/>
                <a:sym typeface="Arial Black"/>
              </a:rPr>
              <a:t>‹#›</a:t>
            </a:fld>
            <a:endParaRPr b="0" i="0" sz="1400" u="none" cap="none" strike="noStrike">
              <a:solidFill>
                <a:srgbClr val="000000"/>
              </a:solidFill>
              <a:latin typeface="Arial"/>
              <a:ea typeface="Arial"/>
              <a:cs typeface="Arial"/>
              <a:sym typeface="Arial"/>
            </a:endParaRPr>
          </a:p>
        </p:txBody>
      </p:sp>
      <p:sp>
        <p:nvSpPr>
          <p:cNvPr id="1515" name="Google Shape;1515;p171"/>
          <p:cNvSpPr txBox="1"/>
          <p:nvPr>
            <p:ph idx="11" type="ftr"/>
          </p:nvPr>
        </p:nvSpPr>
        <p:spPr>
          <a:xfrm>
            <a:off x="611187" y="6237288"/>
            <a:ext cx="2895600" cy="4572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en-US" sz="1200" u="none" cap="none" strike="noStrike">
                <a:solidFill>
                  <a:srgbClr val="000000"/>
                </a:solidFill>
                <a:latin typeface="Arial"/>
                <a:ea typeface="Arial"/>
                <a:cs typeface="Arial"/>
                <a:sym typeface="Arial"/>
              </a:rPr>
              <a:t>Aula 05 - SGBD - SQL</a:t>
            </a:r>
            <a:endParaRPr/>
          </a:p>
        </p:txBody>
      </p:sp>
      <p:pic>
        <p:nvPicPr>
          <p:cNvPr id="1516" name="Google Shape;1516;p171"/>
          <p:cNvPicPr preferRelativeResize="0"/>
          <p:nvPr/>
        </p:nvPicPr>
        <p:blipFill rotWithShape="1">
          <a:blip r:embed="rId5">
            <a:alphaModFix/>
          </a:blip>
          <a:srcRect b="0" l="0" r="0" t="0"/>
          <a:stretch/>
        </p:blipFill>
        <p:spPr>
          <a:xfrm>
            <a:off x="1438630" y="2775612"/>
            <a:ext cx="6571421" cy="3695526"/>
          </a:xfrm>
          <a:prstGeom prst="rect">
            <a:avLst/>
          </a:prstGeom>
          <a:noFill/>
          <a:ln>
            <a:noFill/>
          </a:ln>
        </p:spPr>
      </p:pic>
    </p:spTree>
  </p:cSld>
  <p:clrMapOvr>
    <a:masterClrMapping/>
  </p:clrMapOvr>
  <p:transition>
    <p:push/>
  </p:transition>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0" name="Shape 1520"/>
        <p:cNvGrpSpPr/>
        <p:nvPr/>
      </p:nvGrpSpPr>
      <p:grpSpPr>
        <a:xfrm>
          <a:off x="0" y="0"/>
          <a:ext cx="0" cy="0"/>
          <a:chOff x="0" y="0"/>
          <a:chExt cx="0" cy="0"/>
        </a:xfrm>
      </p:grpSpPr>
      <p:sp>
        <p:nvSpPr>
          <p:cNvPr id="1521" name="Google Shape;1521;p172"/>
          <p:cNvSpPr txBox="1"/>
          <p:nvPr>
            <p:ph type="ctrTitle"/>
          </p:nvPr>
        </p:nvSpPr>
        <p:spPr>
          <a:xfrm>
            <a:off x="2646485" y="2540000"/>
            <a:ext cx="6541477" cy="889000"/>
          </a:xfrm>
          <a:prstGeom prst="rect">
            <a:avLst/>
          </a:prstGeom>
          <a:noFill/>
          <a:ln>
            <a:noFill/>
          </a:ln>
        </p:spPr>
        <p:txBody>
          <a:bodyPr anchorCtr="0" anchor="ctr" bIns="45700" lIns="91425" spcFirstLastPara="1" rIns="91425" wrap="square" tIns="45700">
            <a:noAutofit/>
          </a:bodyPr>
          <a:lstStyle/>
          <a:p>
            <a:pPr indent="0" lvl="0" marL="0" rtl="0" algn="l">
              <a:lnSpc>
                <a:spcPct val="200000"/>
              </a:lnSpc>
              <a:spcBef>
                <a:spcPts val="0"/>
              </a:spcBef>
              <a:spcAft>
                <a:spcPts val="0"/>
              </a:spcAft>
              <a:buClr>
                <a:srgbClr val="FFFFFF"/>
              </a:buClr>
              <a:buSzPts val="1800"/>
              <a:buFont typeface="Arial"/>
              <a:buNone/>
            </a:pPr>
            <a:r>
              <a:rPr b="1" i="0" lang="en-US" sz="2800" u="none">
                <a:solidFill>
                  <a:srgbClr val="FFFFFF"/>
                </a:solidFill>
                <a:latin typeface="Arial"/>
                <a:ea typeface="Arial"/>
                <a:cs typeface="Arial"/>
                <a:sym typeface="Arial"/>
              </a:rPr>
              <a:t>Gabarito Popular o Banco de dados</a:t>
            </a:r>
            <a:endParaRPr sz="2800"/>
          </a:p>
        </p:txBody>
      </p:sp>
      <p:pic>
        <p:nvPicPr>
          <p:cNvPr id="1522" name="Google Shape;1522;p172"/>
          <p:cNvPicPr preferRelativeResize="0"/>
          <p:nvPr/>
        </p:nvPicPr>
        <p:blipFill rotWithShape="1">
          <a:blip r:embed="rId3">
            <a:alphaModFix/>
          </a:blip>
          <a:srcRect b="0" l="0" r="0" t="0"/>
          <a:stretch/>
        </p:blipFill>
        <p:spPr>
          <a:xfrm>
            <a:off x="7481887" y="476250"/>
            <a:ext cx="1439862" cy="495300"/>
          </a:xfrm>
          <a:prstGeom prst="rect">
            <a:avLst/>
          </a:prstGeom>
          <a:noFill/>
          <a:ln>
            <a:noFill/>
          </a:ln>
        </p:spPr>
      </p:pic>
      <p:sp>
        <p:nvSpPr>
          <p:cNvPr id="1523" name="Google Shape;1523;p172"/>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Black"/>
              <a:buNone/>
            </a:pPr>
            <a:fld id="{00000000-1234-1234-1234-123412341234}" type="slidenum">
              <a:rPr b="0" i="0" lang="en-US" sz="1200" u="none" cap="none" strike="noStrike">
                <a:solidFill>
                  <a:srgbClr val="000000"/>
                </a:solidFill>
                <a:latin typeface="Arial Black"/>
                <a:ea typeface="Arial Black"/>
                <a:cs typeface="Arial Black"/>
                <a:sym typeface="Arial Black"/>
              </a:rPr>
              <a:t>‹#›</a:t>
            </a:fld>
            <a:endParaRPr b="0" i="0" sz="1400" u="none" cap="none" strike="noStrike">
              <a:solidFill>
                <a:srgbClr val="000000"/>
              </a:solidFill>
              <a:latin typeface="Arial"/>
              <a:ea typeface="Arial"/>
              <a:cs typeface="Arial"/>
              <a:sym typeface="Arial"/>
            </a:endParaRPr>
          </a:p>
        </p:txBody>
      </p:sp>
      <p:sp>
        <p:nvSpPr>
          <p:cNvPr id="1524" name="Google Shape;1524;p172"/>
          <p:cNvSpPr txBox="1"/>
          <p:nvPr>
            <p:ph idx="11" type="ftr"/>
          </p:nvPr>
        </p:nvSpPr>
        <p:spPr>
          <a:xfrm>
            <a:off x="-38100" y="6248400"/>
            <a:ext cx="2895600" cy="4572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en-US" sz="1200" u="none" cap="none" strike="noStrike">
                <a:solidFill>
                  <a:srgbClr val="000000"/>
                </a:solidFill>
                <a:latin typeface="Arial"/>
                <a:ea typeface="Arial"/>
                <a:cs typeface="Arial"/>
                <a:sym typeface="Arial"/>
              </a:rPr>
              <a:t>Aula 05 - SGBD - SQL</a:t>
            </a:r>
            <a:endParaRPr b="0" i="0" sz="1200" u="none" cap="none" strike="noStrike">
              <a:solidFill>
                <a:srgbClr val="000000"/>
              </a:solidFill>
              <a:latin typeface="Arial"/>
              <a:ea typeface="Arial"/>
              <a:cs typeface="Arial"/>
              <a:sym typeface="Arial"/>
            </a:endParaRPr>
          </a:p>
        </p:txBody>
      </p:sp>
    </p:spTree>
  </p:cSld>
  <p:clrMapOvr>
    <a:masterClrMapping/>
  </p:clrMapOvr>
  <p:transition>
    <p:push/>
  </p:transition>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8" name="Shape 1528"/>
        <p:cNvGrpSpPr/>
        <p:nvPr/>
      </p:nvGrpSpPr>
      <p:grpSpPr>
        <a:xfrm>
          <a:off x="0" y="0"/>
          <a:ext cx="0" cy="0"/>
          <a:chOff x="0" y="0"/>
          <a:chExt cx="0" cy="0"/>
        </a:xfrm>
      </p:grpSpPr>
      <p:pic>
        <p:nvPicPr>
          <p:cNvPr id="1529" name="Google Shape;1529;p173"/>
          <p:cNvPicPr preferRelativeResize="0"/>
          <p:nvPr/>
        </p:nvPicPr>
        <p:blipFill rotWithShape="1">
          <a:blip r:embed="rId3">
            <a:alphaModFix/>
          </a:blip>
          <a:srcRect b="0" l="0" r="0" t="0"/>
          <a:stretch/>
        </p:blipFill>
        <p:spPr>
          <a:xfrm>
            <a:off x="350037" y="620712"/>
            <a:ext cx="8336763" cy="2386039"/>
          </a:xfrm>
          <a:prstGeom prst="rect">
            <a:avLst/>
          </a:prstGeom>
          <a:noFill/>
          <a:ln>
            <a:noFill/>
          </a:ln>
        </p:spPr>
      </p:pic>
      <p:pic>
        <p:nvPicPr>
          <p:cNvPr id="1530" name="Google Shape;1530;p173"/>
          <p:cNvPicPr preferRelativeResize="0"/>
          <p:nvPr/>
        </p:nvPicPr>
        <p:blipFill rotWithShape="1">
          <a:blip r:embed="rId4">
            <a:alphaModFix/>
          </a:blip>
          <a:srcRect b="0" l="0" r="0" t="0"/>
          <a:stretch/>
        </p:blipFill>
        <p:spPr>
          <a:xfrm>
            <a:off x="7481887" y="508000"/>
            <a:ext cx="1439862" cy="495300"/>
          </a:xfrm>
          <a:prstGeom prst="rect">
            <a:avLst/>
          </a:prstGeom>
          <a:noFill/>
          <a:ln>
            <a:noFill/>
          </a:ln>
        </p:spPr>
      </p:pic>
      <p:sp>
        <p:nvSpPr>
          <p:cNvPr id="1531" name="Google Shape;1531;p173"/>
          <p:cNvSpPr txBox="1"/>
          <p:nvPr/>
        </p:nvSpPr>
        <p:spPr>
          <a:xfrm>
            <a:off x="539750" y="803275"/>
            <a:ext cx="6121400" cy="4000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rgbClr val="000000"/>
                </a:solidFill>
                <a:latin typeface="Arial"/>
                <a:ea typeface="Arial"/>
                <a:cs typeface="Arial"/>
                <a:sym typeface="Arial"/>
              </a:rPr>
              <a:t>Gabarito</a:t>
            </a:r>
            <a:endParaRPr b="0" i="0" sz="1400" u="none" cap="none" strike="noStrike">
              <a:solidFill>
                <a:srgbClr val="000000"/>
              </a:solidFill>
              <a:latin typeface="Arial"/>
              <a:ea typeface="Arial"/>
              <a:cs typeface="Arial"/>
              <a:sym typeface="Arial"/>
            </a:endParaRPr>
          </a:p>
        </p:txBody>
      </p:sp>
      <p:sp>
        <p:nvSpPr>
          <p:cNvPr id="1532" name="Google Shape;1532;p173"/>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Black"/>
              <a:buNone/>
            </a:pPr>
            <a:fld id="{00000000-1234-1234-1234-123412341234}" type="slidenum">
              <a:rPr b="0" i="0" lang="en-US" sz="1200" u="none" cap="none" strike="noStrike">
                <a:solidFill>
                  <a:srgbClr val="000000"/>
                </a:solidFill>
                <a:latin typeface="Arial Black"/>
                <a:ea typeface="Arial Black"/>
                <a:cs typeface="Arial Black"/>
                <a:sym typeface="Arial Black"/>
              </a:rPr>
              <a:t>‹#›</a:t>
            </a:fld>
            <a:endParaRPr b="0" i="0" sz="1400" u="none" cap="none" strike="noStrike">
              <a:solidFill>
                <a:srgbClr val="000000"/>
              </a:solidFill>
              <a:latin typeface="Arial"/>
              <a:ea typeface="Arial"/>
              <a:cs typeface="Arial"/>
              <a:sym typeface="Arial"/>
            </a:endParaRPr>
          </a:p>
        </p:txBody>
      </p:sp>
      <p:sp>
        <p:nvSpPr>
          <p:cNvPr id="1533" name="Google Shape;1533;p173"/>
          <p:cNvSpPr txBox="1"/>
          <p:nvPr>
            <p:ph idx="11" type="ftr"/>
          </p:nvPr>
        </p:nvSpPr>
        <p:spPr>
          <a:xfrm>
            <a:off x="3765550" y="6400800"/>
            <a:ext cx="2895600" cy="4572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SzPts val="1400"/>
              <a:buNone/>
            </a:pPr>
            <a:r>
              <a:rPr lang="en-US"/>
              <a:t>Aula 05 - SGBD - SQL</a:t>
            </a:r>
            <a:endParaRPr/>
          </a:p>
        </p:txBody>
      </p:sp>
      <p:sp>
        <p:nvSpPr>
          <p:cNvPr id="1534" name="Google Shape;1534;p173"/>
          <p:cNvSpPr txBox="1"/>
          <p:nvPr/>
        </p:nvSpPr>
        <p:spPr>
          <a:xfrm>
            <a:off x="457200" y="2785292"/>
            <a:ext cx="4572000" cy="286232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800" u="none" cap="none" strike="noStrike">
                <a:solidFill>
                  <a:srgbClr val="0000FF"/>
                </a:solidFill>
                <a:latin typeface="Consolas"/>
                <a:ea typeface="Consolas"/>
                <a:cs typeface="Consolas"/>
                <a:sym typeface="Consolas"/>
              </a:rPr>
              <a:t>insert</a:t>
            </a:r>
            <a:r>
              <a:rPr b="0" i="0" lang="en-US" sz="1800" u="none" cap="none" strike="noStrike">
                <a:solidFill>
                  <a:srgbClr val="000000"/>
                </a:solidFill>
                <a:latin typeface="Consolas"/>
                <a:ea typeface="Consolas"/>
                <a:cs typeface="Consolas"/>
                <a:sym typeface="Consolas"/>
              </a:rPr>
              <a:t> </a:t>
            </a:r>
            <a:r>
              <a:rPr b="0" i="0" lang="en-US" sz="1800" u="none" cap="none" strike="noStrike">
                <a:solidFill>
                  <a:srgbClr val="0000FF"/>
                </a:solidFill>
                <a:latin typeface="Consolas"/>
                <a:ea typeface="Consolas"/>
                <a:cs typeface="Consolas"/>
                <a:sym typeface="Consolas"/>
              </a:rPr>
              <a:t>into</a:t>
            </a:r>
            <a:r>
              <a:rPr b="0" i="0" lang="en-US" sz="1800" u="none" cap="none" strike="noStrike">
                <a:solidFill>
                  <a:srgbClr val="000000"/>
                </a:solidFill>
                <a:latin typeface="Consolas"/>
                <a:ea typeface="Consolas"/>
                <a:cs typeface="Consolas"/>
                <a:sym typeface="Consolas"/>
              </a:rPr>
              <a:t> tb_genero </a:t>
            </a:r>
            <a:endParaRPr/>
          </a:p>
          <a:p>
            <a:pPr indent="0" lvl="0" marL="0" marR="0" rtl="0" algn="l">
              <a:lnSpc>
                <a:spcPct val="100000"/>
              </a:lnSpc>
              <a:spcBef>
                <a:spcPts val="0"/>
              </a:spcBef>
              <a:spcAft>
                <a:spcPts val="0"/>
              </a:spcAft>
              <a:buNone/>
            </a:pPr>
            <a:r>
              <a:rPr b="0" i="0" lang="en-US" sz="1800" u="none" cap="none" strike="noStrike">
                <a:solidFill>
                  <a:srgbClr val="808080"/>
                </a:solidFill>
                <a:latin typeface="Consolas"/>
                <a:ea typeface="Consolas"/>
                <a:cs typeface="Consolas"/>
                <a:sym typeface="Consolas"/>
              </a:rPr>
              <a:t>(</a:t>
            </a:r>
            <a:r>
              <a:rPr b="0" i="0" lang="en-US" sz="1800" u="none" cap="none" strike="noStrike">
                <a:solidFill>
                  <a:srgbClr val="000000"/>
                </a:solidFill>
                <a:latin typeface="Consolas"/>
                <a:ea typeface="Consolas"/>
                <a:cs typeface="Consolas"/>
                <a:sym typeface="Consolas"/>
              </a:rPr>
              <a:t>cd_genero</a:t>
            </a:r>
            <a:r>
              <a:rPr b="0" i="0" lang="en-US" sz="1800" u="none" cap="none" strike="noStrike">
                <a:solidFill>
                  <a:srgbClr val="808080"/>
                </a:solidFill>
                <a:latin typeface="Consolas"/>
                <a:ea typeface="Consolas"/>
                <a:cs typeface="Consolas"/>
                <a:sym typeface="Consolas"/>
              </a:rPr>
              <a:t>,</a:t>
            </a:r>
            <a:r>
              <a:rPr b="0" i="0" lang="en-US" sz="1800" u="none" cap="none" strike="noStrike">
                <a:solidFill>
                  <a:srgbClr val="000000"/>
                </a:solidFill>
                <a:latin typeface="Consolas"/>
                <a:ea typeface="Consolas"/>
                <a:cs typeface="Consolas"/>
                <a:sym typeface="Consolas"/>
              </a:rPr>
              <a:t> genero</a:t>
            </a:r>
            <a:r>
              <a:rPr b="0" i="0" lang="en-US" sz="1800" u="none" cap="none" strike="noStrike">
                <a:solidFill>
                  <a:srgbClr val="808080"/>
                </a:solidFill>
                <a:latin typeface="Consolas"/>
                <a:ea typeface="Consolas"/>
                <a:cs typeface="Consolas"/>
                <a:sym typeface="Consolas"/>
              </a:rPr>
              <a:t>)</a:t>
            </a:r>
            <a:r>
              <a:rPr b="0" i="0" lang="en-US" sz="1800" u="none" cap="none" strike="noStrike">
                <a:solidFill>
                  <a:srgbClr val="000000"/>
                </a:solidFill>
                <a:latin typeface="Consolas"/>
                <a:ea typeface="Consolas"/>
                <a:cs typeface="Consolas"/>
                <a:sym typeface="Consolas"/>
              </a:rPr>
              <a:t> </a:t>
            </a:r>
            <a:endParaRPr/>
          </a:p>
          <a:p>
            <a:pPr indent="0" lvl="0" marL="0" marR="0" rtl="0" algn="l">
              <a:lnSpc>
                <a:spcPct val="100000"/>
              </a:lnSpc>
              <a:spcBef>
                <a:spcPts val="0"/>
              </a:spcBef>
              <a:spcAft>
                <a:spcPts val="0"/>
              </a:spcAft>
              <a:buNone/>
            </a:pPr>
            <a:r>
              <a:rPr b="0" i="0" lang="en-US" sz="1800" u="none" cap="none" strike="noStrike">
                <a:solidFill>
                  <a:srgbClr val="0000FF"/>
                </a:solidFill>
                <a:latin typeface="Consolas"/>
                <a:ea typeface="Consolas"/>
                <a:cs typeface="Consolas"/>
                <a:sym typeface="Consolas"/>
              </a:rPr>
              <a:t>values</a:t>
            </a:r>
            <a:endParaRPr b="0" i="0" sz="18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None/>
            </a:pPr>
            <a:r>
              <a:rPr b="0" i="0" lang="en-US" sz="1800" u="none" cap="none" strike="noStrike">
                <a:solidFill>
                  <a:srgbClr val="808080"/>
                </a:solidFill>
                <a:latin typeface="Consolas"/>
                <a:ea typeface="Consolas"/>
                <a:cs typeface="Consolas"/>
                <a:sym typeface="Consolas"/>
              </a:rPr>
              <a:t>(</a:t>
            </a:r>
            <a:r>
              <a:rPr b="0" i="0" lang="en-US" sz="1800" u="none" cap="none" strike="noStrike">
                <a:solidFill>
                  <a:srgbClr val="000000"/>
                </a:solidFill>
                <a:latin typeface="Consolas"/>
                <a:ea typeface="Consolas"/>
                <a:cs typeface="Consolas"/>
                <a:sym typeface="Consolas"/>
              </a:rPr>
              <a:t>1</a:t>
            </a:r>
            <a:r>
              <a:rPr b="0" i="0" lang="en-US" sz="1800" u="none" cap="none" strike="noStrike">
                <a:solidFill>
                  <a:srgbClr val="808080"/>
                </a:solidFill>
                <a:latin typeface="Consolas"/>
                <a:ea typeface="Consolas"/>
                <a:cs typeface="Consolas"/>
                <a:sym typeface="Consolas"/>
              </a:rPr>
              <a:t>,</a:t>
            </a:r>
            <a:r>
              <a:rPr b="0" i="0" lang="en-US" sz="1800" u="none" cap="none" strike="noStrike">
                <a:solidFill>
                  <a:srgbClr val="000000"/>
                </a:solidFill>
                <a:latin typeface="Consolas"/>
                <a:ea typeface="Consolas"/>
                <a:cs typeface="Consolas"/>
                <a:sym typeface="Consolas"/>
              </a:rPr>
              <a:t> </a:t>
            </a:r>
            <a:r>
              <a:rPr b="0" i="0" lang="en-US" sz="1800" u="none" cap="none" strike="noStrike">
                <a:solidFill>
                  <a:srgbClr val="FF0000"/>
                </a:solidFill>
                <a:latin typeface="Consolas"/>
                <a:ea typeface="Consolas"/>
                <a:cs typeface="Consolas"/>
                <a:sym typeface="Consolas"/>
              </a:rPr>
              <a:t>'Computacao'</a:t>
            </a:r>
            <a:r>
              <a:rPr b="0" i="0" lang="en-US" sz="1800" u="none" cap="none" strike="noStrike">
                <a:solidFill>
                  <a:srgbClr val="808080"/>
                </a:solidFill>
                <a:latin typeface="Consolas"/>
                <a:ea typeface="Consolas"/>
                <a:cs typeface="Consolas"/>
                <a:sym typeface="Consolas"/>
              </a:rPr>
              <a:t>),</a:t>
            </a:r>
            <a:endParaRPr b="0" i="0" sz="18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None/>
            </a:pPr>
            <a:r>
              <a:rPr b="0" i="0" lang="en-US" sz="1800" u="none" cap="none" strike="noStrike">
                <a:solidFill>
                  <a:srgbClr val="808080"/>
                </a:solidFill>
                <a:latin typeface="Consolas"/>
                <a:ea typeface="Consolas"/>
                <a:cs typeface="Consolas"/>
                <a:sym typeface="Consolas"/>
              </a:rPr>
              <a:t>(</a:t>
            </a:r>
            <a:r>
              <a:rPr b="0" i="0" lang="en-US" sz="1800" u="none" cap="none" strike="noStrike">
                <a:solidFill>
                  <a:srgbClr val="000000"/>
                </a:solidFill>
                <a:latin typeface="Consolas"/>
                <a:ea typeface="Consolas"/>
                <a:cs typeface="Consolas"/>
                <a:sym typeface="Consolas"/>
              </a:rPr>
              <a:t>2</a:t>
            </a:r>
            <a:r>
              <a:rPr b="0" i="0" lang="en-US" sz="1800" u="none" cap="none" strike="noStrike">
                <a:solidFill>
                  <a:srgbClr val="808080"/>
                </a:solidFill>
                <a:latin typeface="Consolas"/>
                <a:ea typeface="Consolas"/>
                <a:cs typeface="Consolas"/>
                <a:sym typeface="Consolas"/>
              </a:rPr>
              <a:t>,</a:t>
            </a:r>
            <a:r>
              <a:rPr b="0" i="0" lang="en-US" sz="1800" u="none" cap="none" strike="noStrike">
                <a:solidFill>
                  <a:srgbClr val="000000"/>
                </a:solidFill>
                <a:latin typeface="Consolas"/>
                <a:ea typeface="Consolas"/>
                <a:cs typeface="Consolas"/>
                <a:sym typeface="Consolas"/>
              </a:rPr>
              <a:t> </a:t>
            </a:r>
            <a:r>
              <a:rPr b="0" i="0" lang="en-US" sz="1800" u="none" cap="none" strike="noStrike">
                <a:solidFill>
                  <a:srgbClr val="FF0000"/>
                </a:solidFill>
                <a:latin typeface="Consolas"/>
                <a:ea typeface="Consolas"/>
                <a:cs typeface="Consolas"/>
                <a:sym typeface="Consolas"/>
              </a:rPr>
              <a:t>'Medicina'</a:t>
            </a:r>
            <a:r>
              <a:rPr b="0" i="0" lang="en-US" sz="1800" u="none" cap="none" strike="noStrike">
                <a:solidFill>
                  <a:srgbClr val="808080"/>
                </a:solidFill>
                <a:latin typeface="Consolas"/>
                <a:ea typeface="Consolas"/>
                <a:cs typeface="Consolas"/>
                <a:sym typeface="Consolas"/>
              </a:rPr>
              <a:t>),</a:t>
            </a:r>
            <a:endParaRPr b="0" i="0" sz="18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None/>
            </a:pPr>
            <a:r>
              <a:rPr b="0" i="0" lang="en-US" sz="1800" u="none" cap="none" strike="noStrike">
                <a:solidFill>
                  <a:srgbClr val="808080"/>
                </a:solidFill>
                <a:latin typeface="Consolas"/>
                <a:ea typeface="Consolas"/>
                <a:cs typeface="Consolas"/>
                <a:sym typeface="Consolas"/>
              </a:rPr>
              <a:t>(</a:t>
            </a:r>
            <a:r>
              <a:rPr b="0" i="0" lang="en-US" sz="1800" u="none" cap="none" strike="noStrike">
                <a:solidFill>
                  <a:srgbClr val="000000"/>
                </a:solidFill>
                <a:latin typeface="Consolas"/>
                <a:ea typeface="Consolas"/>
                <a:cs typeface="Consolas"/>
                <a:sym typeface="Consolas"/>
              </a:rPr>
              <a:t>3</a:t>
            </a:r>
            <a:r>
              <a:rPr b="0" i="0" lang="en-US" sz="1800" u="none" cap="none" strike="noStrike">
                <a:solidFill>
                  <a:srgbClr val="808080"/>
                </a:solidFill>
                <a:latin typeface="Consolas"/>
                <a:ea typeface="Consolas"/>
                <a:cs typeface="Consolas"/>
                <a:sym typeface="Consolas"/>
              </a:rPr>
              <a:t>,</a:t>
            </a:r>
            <a:r>
              <a:rPr b="0" i="0" lang="en-US" sz="1800" u="none" cap="none" strike="noStrike">
                <a:solidFill>
                  <a:srgbClr val="000000"/>
                </a:solidFill>
                <a:latin typeface="Consolas"/>
                <a:ea typeface="Consolas"/>
                <a:cs typeface="Consolas"/>
                <a:sym typeface="Consolas"/>
              </a:rPr>
              <a:t> </a:t>
            </a:r>
            <a:r>
              <a:rPr b="0" i="0" lang="en-US" sz="1800" u="none" cap="none" strike="noStrike">
                <a:solidFill>
                  <a:srgbClr val="FF0000"/>
                </a:solidFill>
                <a:latin typeface="Consolas"/>
                <a:ea typeface="Consolas"/>
                <a:cs typeface="Consolas"/>
                <a:sym typeface="Consolas"/>
              </a:rPr>
              <a:t>'Engenharia'</a:t>
            </a:r>
            <a:r>
              <a:rPr b="0" i="0" lang="en-US" sz="1800" u="none" cap="none" strike="noStrike">
                <a:solidFill>
                  <a:srgbClr val="808080"/>
                </a:solidFill>
                <a:latin typeface="Consolas"/>
                <a:ea typeface="Consolas"/>
                <a:cs typeface="Consolas"/>
                <a:sym typeface="Consolas"/>
              </a:rPr>
              <a:t>),</a:t>
            </a:r>
            <a:endParaRPr b="0" i="0" sz="18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None/>
            </a:pPr>
            <a:r>
              <a:rPr b="0" i="0" lang="en-US" sz="1800" u="none" cap="none" strike="noStrike">
                <a:solidFill>
                  <a:srgbClr val="808080"/>
                </a:solidFill>
                <a:latin typeface="Consolas"/>
                <a:ea typeface="Consolas"/>
                <a:cs typeface="Consolas"/>
                <a:sym typeface="Consolas"/>
              </a:rPr>
              <a:t>(</a:t>
            </a:r>
            <a:r>
              <a:rPr b="0" i="0" lang="en-US" sz="1800" u="none" cap="none" strike="noStrike">
                <a:solidFill>
                  <a:srgbClr val="000000"/>
                </a:solidFill>
                <a:latin typeface="Consolas"/>
                <a:ea typeface="Consolas"/>
                <a:cs typeface="Consolas"/>
                <a:sym typeface="Consolas"/>
              </a:rPr>
              <a:t>4</a:t>
            </a:r>
            <a:r>
              <a:rPr b="0" i="0" lang="en-US" sz="1800" u="none" cap="none" strike="noStrike">
                <a:solidFill>
                  <a:srgbClr val="808080"/>
                </a:solidFill>
                <a:latin typeface="Consolas"/>
                <a:ea typeface="Consolas"/>
                <a:cs typeface="Consolas"/>
                <a:sym typeface="Consolas"/>
              </a:rPr>
              <a:t>,</a:t>
            </a:r>
            <a:r>
              <a:rPr b="0" i="0" lang="en-US" sz="1800" u="none" cap="none" strike="noStrike">
                <a:solidFill>
                  <a:srgbClr val="000000"/>
                </a:solidFill>
                <a:latin typeface="Consolas"/>
                <a:ea typeface="Consolas"/>
                <a:cs typeface="Consolas"/>
                <a:sym typeface="Consolas"/>
              </a:rPr>
              <a:t> </a:t>
            </a:r>
            <a:r>
              <a:rPr b="0" i="0" lang="en-US" sz="1800" u="none" cap="none" strike="noStrike">
                <a:solidFill>
                  <a:srgbClr val="FF0000"/>
                </a:solidFill>
                <a:latin typeface="Consolas"/>
                <a:ea typeface="Consolas"/>
                <a:cs typeface="Consolas"/>
                <a:sym typeface="Consolas"/>
              </a:rPr>
              <a:t>'Juridico'</a:t>
            </a:r>
            <a:r>
              <a:rPr b="0" i="0" lang="en-US" sz="1800" u="none" cap="none" strike="noStrike">
                <a:solidFill>
                  <a:srgbClr val="808080"/>
                </a:solidFill>
                <a:latin typeface="Consolas"/>
                <a:ea typeface="Consolas"/>
                <a:cs typeface="Consolas"/>
                <a:sym typeface="Consolas"/>
              </a:rPr>
              <a:t>),</a:t>
            </a:r>
            <a:endParaRPr b="0" i="0" sz="18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None/>
            </a:pPr>
            <a:r>
              <a:rPr b="0" i="0" lang="en-US" sz="1800" u="none" cap="none" strike="noStrike">
                <a:solidFill>
                  <a:srgbClr val="808080"/>
                </a:solidFill>
                <a:latin typeface="Consolas"/>
                <a:ea typeface="Consolas"/>
                <a:cs typeface="Consolas"/>
                <a:sym typeface="Consolas"/>
              </a:rPr>
              <a:t>(</a:t>
            </a:r>
            <a:r>
              <a:rPr b="0" i="0" lang="en-US" sz="1800" u="none" cap="none" strike="noStrike">
                <a:solidFill>
                  <a:srgbClr val="000000"/>
                </a:solidFill>
                <a:latin typeface="Consolas"/>
                <a:ea typeface="Consolas"/>
                <a:cs typeface="Consolas"/>
                <a:sym typeface="Consolas"/>
              </a:rPr>
              <a:t>5 </a:t>
            </a:r>
            <a:r>
              <a:rPr b="0" i="0" lang="en-US" sz="1800" u="none" cap="none" strike="noStrike">
                <a:solidFill>
                  <a:srgbClr val="808080"/>
                </a:solidFill>
                <a:latin typeface="Consolas"/>
                <a:ea typeface="Consolas"/>
                <a:cs typeface="Consolas"/>
                <a:sym typeface="Consolas"/>
              </a:rPr>
              <a:t>,</a:t>
            </a:r>
            <a:r>
              <a:rPr b="0" i="0" lang="en-US" sz="1800" u="none" cap="none" strike="noStrike">
                <a:solidFill>
                  <a:srgbClr val="000000"/>
                </a:solidFill>
                <a:latin typeface="Consolas"/>
                <a:ea typeface="Consolas"/>
                <a:cs typeface="Consolas"/>
                <a:sym typeface="Consolas"/>
              </a:rPr>
              <a:t> </a:t>
            </a:r>
            <a:r>
              <a:rPr b="0" i="0" lang="en-US" sz="1800" u="none" cap="none" strike="noStrike">
                <a:solidFill>
                  <a:srgbClr val="FF0000"/>
                </a:solidFill>
                <a:latin typeface="Consolas"/>
                <a:ea typeface="Consolas"/>
                <a:cs typeface="Consolas"/>
                <a:sym typeface="Consolas"/>
              </a:rPr>
              <a:t>'Arquitetura'</a:t>
            </a:r>
            <a:r>
              <a:rPr b="0" i="0" lang="en-US" sz="1800" u="none" cap="none" strike="noStrike">
                <a:solidFill>
                  <a:srgbClr val="808080"/>
                </a:solidFill>
                <a:latin typeface="Consolas"/>
                <a:ea typeface="Consolas"/>
                <a:cs typeface="Consolas"/>
                <a:sym typeface="Consolas"/>
              </a:rPr>
              <a:t>),</a:t>
            </a:r>
            <a:r>
              <a:rPr b="0" i="0" lang="en-US" sz="1800" u="none" cap="none" strike="noStrike">
                <a:solidFill>
                  <a:srgbClr val="000000"/>
                </a:solidFill>
                <a:latin typeface="Consolas"/>
                <a:ea typeface="Consolas"/>
                <a:cs typeface="Consolas"/>
                <a:sym typeface="Consolas"/>
              </a:rPr>
              <a:t> </a:t>
            </a:r>
            <a:endParaRPr/>
          </a:p>
          <a:p>
            <a:pPr indent="0" lvl="0" marL="0" marR="0" rtl="0" algn="l">
              <a:lnSpc>
                <a:spcPct val="100000"/>
              </a:lnSpc>
              <a:spcBef>
                <a:spcPts val="0"/>
              </a:spcBef>
              <a:spcAft>
                <a:spcPts val="0"/>
              </a:spcAft>
              <a:buNone/>
            </a:pPr>
            <a:r>
              <a:rPr b="0" i="0" lang="en-US" sz="1800" u="none" cap="none" strike="noStrike">
                <a:solidFill>
                  <a:srgbClr val="808080"/>
                </a:solidFill>
                <a:latin typeface="Consolas"/>
                <a:ea typeface="Consolas"/>
                <a:cs typeface="Consolas"/>
                <a:sym typeface="Consolas"/>
              </a:rPr>
              <a:t>(</a:t>
            </a:r>
            <a:r>
              <a:rPr b="0" i="0" lang="en-US" sz="1800" u="none" cap="none" strike="noStrike">
                <a:solidFill>
                  <a:srgbClr val="000000"/>
                </a:solidFill>
                <a:latin typeface="Consolas"/>
                <a:ea typeface="Consolas"/>
                <a:cs typeface="Consolas"/>
                <a:sym typeface="Consolas"/>
              </a:rPr>
              <a:t>6</a:t>
            </a:r>
            <a:r>
              <a:rPr b="0" i="0" lang="en-US" sz="1800" u="none" cap="none" strike="noStrike">
                <a:solidFill>
                  <a:srgbClr val="808080"/>
                </a:solidFill>
                <a:latin typeface="Consolas"/>
                <a:ea typeface="Consolas"/>
                <a:cs typeface="Consolas"/>
                <a:sym typeface="Consolas"/>
              </a:rPr>
              <a:t>,</a:t>
            </a:r>
            <a:r>
              <a:rPr b="0" i="0" lang="en-US" sz="1800" u="none" cap="none" strike="noStrike">
                <a:solidFill>
                  <a:srgbClr val="000000"/>
                </a:solidFill>
                <a:latin typeface="Consolas"/>
                <a:ea typeface="Consolas"/>
                <a:cs typeface="Consolas"/>
                <a:sym typeface="Consolas"/>
              </a:rPr>
              <a:t> </a:t>
            </a:r>
            <a:r>
              <a:rPr b="0" i="0" lang="en-US" sz="1800" u="none" cap="none" strike="noStrike">
                <a:solidFill>
                  <a:srgbClr val="FF0000"/>
                </a:solidFill>
                <a:latin typeface="Consolas"/>
                <a:ea typeface="Consolas"/>
                <a:cs typeface="Consolas"/>
                <a:sym typeface="Consolas"/>
              </a:rPr>
              <a:t>'Biologia'</a:t>
            </a:r>
            <a:r>
              <a:rPr b="0" i="0" lang="en-US" sz="1800" u="none" cap="none" strike="noStrike">
                <a:solidFill>
                  <a:srgbClr val="808080"/>
                </a:solidFill>
                <a:latin typeface="Consolas"/>
                <a:ea typeface="Consolas"/>
                <a:cs typeface="Consolas"/>
                <a:sym typeface="Consolas"/>
              </a:rPr>
              <a:t>),</a:t>
            </a:r>
            <a:r>
              <a:rPr b="0" i="0" lang="en-US" sz="1800" u="none" cap="none" strike="noStrike">
                <a:solidFill>
                  <a:srgbClr val="000000"/>
                </a:solidFill>
                <a:latin typeface="Consolas"/>
                <a:ea typeface="Consolas"/>
                <a:cs typeface="Consolas"/>
                <a:sym typeface="Consolas"/>
              </a:rPr>
              <a:t> </a:t>
            </a:r>
            <a:endParaRPr/>
          </a:p>
          <a:p>
            <a:pPr indent="0" lvl="0" marL="0" marR="0" rtl="0" algn="l">
              <a:lnSpc>
                <a:spcPct val="100000"/>
              </a:lnSpc>
              <a:spcBef>
                <a:spcPts val="0"/>
              </a:spcBef>
              <a:spcAft>
                <a:spcPts val="0"/>
              </a:spcAft>
              <a:buNone/>
            </a:pPr>
            <a:r>
              <a:rPr b="0" i="0" lang="en-US" sz="1800" u="none" cap="none" strike="noStrike">
                <a:solidFill>
                  <a:srgbClr val="808080"/>
                </a:solidFill>
                <a:latin typeface="Consolas"/>
                <a:ea typeface="Consolas"/>
                <a:cs typeface="Consolas"/>
                <a:sym typeface="Consolas"/>
              </a:rPr>
              <a:t>(</a:t>
            </a:r>
            <a:r>
              <a:rPr b="0" i="0" lang="en-US" sz="1800" u="none" cap="none" strike="noStrike">
                <a:solidFill>
                  <a:srgbClr val="000000"/>
                </a:solidFill>
                <a:latin typeface="Consolas"/>
                <a:ea typeface="Consolas"/>
                <a:cs typeface="Consolas"/>
                <a:sym typeface="Consolas"/>
              </a:rPr>
              <a:t>7</a:t>
            </a:r>
            <a:r>
              <a:rPr b="0" i="0" lang="en-US" sz="1800" u="none" cap="none" strike="noStrike">
                <a:solidFill>
                  <a:srgbClr val="808080"/>
                </a:solidFill>
                <a:latin typeface="Consolas"/>
                <a:ea typeface="Consolas"/>
                <a:cs typeface="Consolas"/>
                <a:sym typeface="Consolas"/>
              </a:rPr>
              <a:t>,</a:t>
            </a:r>
            <a:r>
              <a:rPr b="0" i="0" lang="en-US" sz="1800" u="none" cap="none" strike="noStrike">
                <a:solidFill>
                  <a:srgbClr val="000000"/>
                </a:solidFill>
                <a:latin typeface="Consolas"/>
                <a:ea typeface="Consolas"/>
                <a:cs typeface="Consolas"/>
                <a:sym typeface="Consolas"/>
              </a:rPr>
              <a:t> </a:t>
            </a:r>
            <a:r>
              <a:rPr b="0" i="0" lang="en-US" sz="1800" u="none" cap="none" strike="noStrike">
                <a:solidFill>
                  <a:srgbClr val="FF0000"/>
                </a:solidFill>
                <a:latin typeface="Consolas"/>
                <a:ea typeface="Consolas"/>
                <a:cs typeface="Consolas"/>
                <a:sym typeface="Consolas"/>
              </a:rPr>
              <a:t>'Mecatronica'</a:t>
            </a:r>
            <a:r>
              <a:rPr b="0" i="0" lang="en-US" sz="1800" u="none" cap="none" strike="noStrike">
                <a:solidFill>
                  <a:srgbClr val="808080"/>
                </a:solidFill>
                <a:latin typeface="Consolas"/>
                <a:ea typeface="Consolas"/>
                <a:cs typeface="Consolas"/>
                <a:sym typeface="Consolas"/>
              </a:rPr>
              <a:t>)</a:t>
            </a:r>
            <a:r>
              <a:rPr b="0" i="0" lang="en-US" sz="1800" u="none" cap="none" strike="noStrike">
                <a:solidFill>
                  <a:srgbClr val="000000"/>
                </a:solidFill>
                <a:latin typeface="Consolas"/>
                <a:ea typeface="Consolas"/>
                <a:cs typeface="Consolas"/>
                <a:sym typeface="Consolas"/>
              </a:rPr>
              <a:t> </a:t>
            </a:r>
            <a:endParaRPr/>
          </a:p>
        </p:txBody>
      </p:sp>
    </p:spTree>
  </p:cSld>
  <p:clrMapOvr>
    <a:masterClrMapping/>
  </p:clrMapOvr>
  <p:transition>
    <p:push/>
  </p:transition>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8" name="Shape 1538"/>
        <p:cNvGrpSpPr/>
        <p:nvPr/>
      </p:nvGrpSpPr>
      <p:grpSpPr>
        <a:xfrm>
          <a:off x="0" y="0"/>
          <a:ext cx="0" cy="0"/>
          <a:chOff x="0" y="0"/>
          <a:chExt cx="0" cy="0"/>
        </a:xfrm>
      </p:grpSpPr>
      <p:pic>
        <p:nvPicPr>
          <p:cNvPr id="1539" name="Google Shape;1539;p174"/>
          <p:cNvPicPr preferRelativeResize="0"/>
          <p:nvPr/>
        </p:nvPicPr>
        <p:blipFill rotWithShape="1">
          <a:blip r:embed="rId3">
            <a:alphaModFix/>
          </a:blip>
          <a:srcRect b="0" l="0" r="0" t="0"/>
          <a:stretch/>
        </p:blipFill>
        <p:spPr>
          <a:xfrm>
            <a:off x="350037" y="620712"/>
            <a:ext cx="8336763" cy="2386039"/>
          </a:xfrm>
          <a:prstGeom prst="rect">
            <a:avLst/>
          </a:prstGeom>
          <a:noFill/>
          <a:ln>
            <a:noFill/>
          </a:ln>
        </p:spPr>
      </p:pic>
      <p:pic>
        <p:nvPicPr>
          <p:cNvPr id="1540" name="Google Shape;1540;p174"/>
          <p:cNvPicPr preferRelativeResize="0"/>
          <p:nvPr/>
        </p:nvPicPr>
        <p:blipFill rotWithShape="1">
          <a:blip r:embed="rId4">
            <a:alphaModFix/>
          </a:blip>
          <a:srcRect b="0" l="0" r="0" t="0"/>
          <a:stretch/>
        </p:blipFill>
        <p:spPr>
          <a:xfrm>
            <a:off x="7481887" y="508000"/>
            <a:ext cx="1439862" cy="495300"/>
          </a:xfrm>
          <a:prstGeom prst="rect">
            <a:avLst/>
          </a:prstGeom>
          <a:noFill/>
          <a:ln>
            <a:noFill/>
          </a:ln>
        </p:spPr>
      </p:pic>
      <p:sp>
        <p:nvSpPr>
          <p:cNvPr id="1541" name="Google Shape;1541;p174"/>
          <p:cNvSpPr txBox="1"/>
          <p:nvPr/>
        </p:nvSpPr>
        <p:spPr>
          <a:xfrm>
            <a:off x="539750" y="803275"/>
            <a:ext cx="6121400" cy="4000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rgbClr val="000000"/>
                </a:solidFill>
                <a:latin typeface="Arial"/>
                <a:ea typeface="Arial"/>
                <a:cs typeface="Arial"/>
                <a:sym typeface="Arial"/>
              </a:rPr>
              <a:t>Gabarito</a:t>
            </a:r>
            <a:endParaRPr b="0" i="0" sz="1400" u="none" cap="none" strike="noStrike">
              <a:solidFill>
                <a:srgbClr val="000000"/>
              </a:solidFill>
              <a:latin typeface="Arial"/>
              <a:ea typeface="Arial"/>
              <a:cs typeface="Arial"/>
              <a:sym typeface="Arial"/>
            </a:endParaRPr>
          </a:p>
        </p:txBody>
      </p:sp>
      <p:sp>
        <p:nvSpPr>
          <p:cNvPr id="1542" name="Google Shape;1542;p174"/>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Black"/>
              <a:buNone/>
            </a:pPr>
            <a:fld id="{00000000-1234-1234-1234-123412341234}" type="slidenum">
              <a:rPr b="0" i="0" lang="en-US" sz="1200" u="none" cap="none" strike="noStrike">
                <a:solidFill>
                  <a:srgbClr val="000000"/>
                </a:solidFill>
                <a:latin typeface="Arial Black"/>
                <a:ea typeface="Arial Black"/>
                <a:cs typeface="Arial Black"/>
                <a:sym typeface="Arial Black"/>
              </a:rPr>
              <a:t>‹#›</a:t>
            </a:fld>
            <a:endParaRPr b="0" i="0" sz="1400" u="none" cap="none" strike="noStrike">
              <a:solidFill>
                <a:srgbClr val="000000"/>
              </a:solidFill>
              <a:latin typeface="Arial"/>
              <a:ea typeface="Arial"/>
              <a:cs typeface="Arial"/>
              <a:sym typeface="Arial"/>
            </a:endParaRPr>
          </a:p>
        </p:txBody>
      </p:sp>
      <p:sp>
        <p:nvSpPr>
          <p:cNvPr id="1543" name="Google Shape;1543;p174"/>
          <p:cNvSpPr txBox="1"/>
          <p:nvPr>
            <p:ph idx="11" type="ftr"/>
          </p:nvPr>
        </p:nvSpPr>
        <p:spPr>
          <a:xfrm>
            <a:off x="3765550" y="6400800"/>
            <a:ext cx="2895600" cy="4572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SzPts val="1400"/>
              <a:buNone/>
            </a:pPr>
            <a:r>
              <a:rPr lang="en-US"/>
              <a:t>Aula 05 - SGBD - SQL</a:t>
            </a:r>
            <a:endParaRPr/>
          </a:p>
        </p:txBody>
      </p:sp>
      <p:sp>
        <p:nvSpPr>
          <p:cNvPr id="1544" name="Google Shape;1544;p174"/>
          <p:cNvSpPr txBox="1"/>
          <p:nvPr/>
        </p:nvSpPr>
        <p:spPr>
          <a:xfrm>
            <a:off x="5334000" y="2889214"/>
            <a:ext cx="4572000" cy="34163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800" u="none" cap="none" strike="noStrike">
                <a:solidFill>
                  <a:srgbClr val="0000FF"/>
                </a:solidFill>
                <a:latin typeface="Consolas"/>
                <a:ea typeface="Consolas"/>
                <a:cs typeface="Consolas"/>
                <a:sym typeface="Consolas"/>
              </a:rPr>
              <a:t>insert</a:t>
            </a:r>
            <a:r>
              <a:rPr b="0" i="0" lang="en-US" sz="1800" u="none" cap="none" strike="noStrike">
                <a:solidFill>
                  <a:srgbClr val="000000"/>
                </a:solidFill>
                <a:latin typeface="Consolas"/>
                <a:ea typeface="Consolas"/>
                <a:cs typeface="Consolas"/>
                <a:sym typeface="Consolas"/>
              </a:rPr>
              <a:t> </a:t>
            </a:r>
            <a:r>
              <a:rPr b="0" i="0" lang="en-US" sz="1800" u="none" cap="none" strike="noStrike">
                <a:solidFill>
                  <a:srgbClr val="0000FF"/>
                </a:solidFill>
                <a:latin typeface="Consolas"/>
                <a:ea typeface="Consolas"/>
                <a:cs typeface="Consolas"/>
                <a:sym typeface="Consolas"/>
              </a:rPr>
              <a:t>into</a:t>
            </a:r>
            <a:r>
              <a:rPr b="0" i="0" lang="en-US" sz="1800" u="none" cap="none" strike="noStrike">
                <a:solidFill>
                  <a:srgbClr val="000000"/>
                </a:solidFill>
                <a:latin typeface="Consolas"/>
                <a:ea typeface="Consolas"/>
                <a:cs typeface="Consolas"/>
                <a:sym typeface="Consolas"/>
              </a:rPr>
              <a:t> tb_editora </a:t>
            </a:r>
            <a:endParaRPr/>
          </a:p>
          <a:p>
            <a:pPr indent="0" lvl="0" marL="0" marR="0" rtl="0" algn="l">
              <a:lnSpc>
                <a:spcPct val="100000"/>
              </a:lnSpc>
              <a:spcBef>
                <a:spcPts val="0"/>
              </a:spcBef>
              <a:spcAft>
                <a:spcPts val="0"/>
              </a:spcAft>
              <a:buNone/>
            </a:pPr>
            <a:r>
              <a:rPr b="0" i="0" lang="en-US" sz="1800" u="none" cap="none" strike="noStrike">
                <a:solidFill>
                  <a:srgbClr val="808080"/>
                </a:solidFill>
                <a:latin typeface="Consolas"/>
                <a:ea typeface="Consolas"/>
                <a:cs typeface="Consolas"/>
                <a:sym typeface="Consolas"/>
              </a:rPr>
              <a:t>(</a:t>
            </a:r>
            <a:r>
              <a:rPr b="0" i="0" lang="en-US" sz="1800" u="none" cap="none" strike="noStrike">
                <a:solidFill>
                  <a:srgbClr val="000000"/>
                </a:solidFill>
                <a:latin typeface="Consolas"/>
                <a:ea typeface="Consolas"/>
                <a:cs typeface="Consolas"/>
                <a:sym typeface="Consolas"/>
              </a:rPr>
              <a:t>cd_editora</a:t>
            </a:r>
            <a:r>
              <a:rPr b="0" i="0" lang="en-US" sz="1800" u="none" cap="none" strike="noStrike">
                <a:solidFill>
                  <a:srgbClr val="808080"/>
                </a:solidFill>
                <a:latin typeface="Consolas"/>
                <a:ea typeface="Consolas"/>
                <a:cs typeface="Consolas"/>
                <a:sym typeface="Consolas"/>
              </a:rPr>
              <a:t>,</a:t>
            </a:r>
            <a:r>
              <a:rPr b="0" i="0" lang="en-US" sz="1800" u="none" cap="none" strike="noStrike">
                <a:solidFill>
                  <a:srgbClr val="000000"/>
                </a:solidFill>
                <a:latin typeface="Consolas"/>
                <a:ea typeface="Consolas"/>
                <a:cs typeface="Consolas"/>
                <a:sym typeface="Consolas"/>
              </a:rPr>
              <a:t> editora</a:t>
            </a:r>
            <a:r>
              <a:rPr b="0" i="0" lang="en-US" sz="1800" u="none" cap="none" strike="noStrike">
                <a:solidFill>
                  <a:srgbClr val="808080"/>
                </a:solidFill>
                <a:latin typeface="Consolas"/>
                <a:ea typeface="Consolas"/>
                <a:cs typeface="Consolas"/>
                <a:sym typeface="Consolas"/>
              </a:rPr>
              <a:t>)</a:t>
            </a:r>
            <a:r>
              <a:rPr b="0" i="0" lang="en-US" sz="1800" u="none" cap="none" strike="noStrike">
                <a:solidFill>
                  <a:srgbClr val="000000"/>
                </a:solidFill>
                <a:latin typeface="Consolas"/>
                <a:ea typeface="Consolas"/>
                <a:cs typeface="Consolas"/>
                <a:sym typeface="Consolas"/>
              </a:rPr>
              <a:t> </a:t>
            </a:r>
            <a:endParaRPr/>
          </a:p>
          <a:p>
            <a:pPr indent="0" lvl="0" marL="0" marR="0" rtl="0" algn="l">
              <a:lnSpc>
                <a:spcPct val="100000"/>
              </a:lnSpc>
              <a:spcBef>
                <a:spcPts val="0"/>
              </a:spcBef>
              <a:spcAft>
                <a:spcPts val="0"/>
              </a:spcAft>
              <a:buNone/>
            </a:pPr>
            <a:r>
              <a:rPr b="0" i="0" lang="en-US" sz="1800" u="none" cap="none" strike="noStrike">
                <a:solidFill>
                  <a:srgbClr val="0000FF"/>
                </a:solidFill>
                <a:latin typeface="Consolas"/>
                <a:ea typeface="Consolas"/>
                <a:cs typeface="Consolas"/>
                <a:sym typeface="Consolas"/>
              </a:rPr>
              <a:t>values</a:t>
            </a:r>
            <a:endParaRPr b="0" i="0" sz="18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None/>
            </a:pPr>
            <a:r>
              <a:rPr b="0" i="0" lang="en-US" sz="1800" u="none" cap="none" strike="noStrike">
                <a:solidFill>
                  <a:srgbClr val="808080"/>
                </a:solidFill>
                <a:latin typeface="Consolas"/>
                <a:ea typeface="Consolas"/>
                <a:cs typeface="Consolas"/>
                <a:sym typeface="Consolas"/>
              </a:rPr>
              <a:t>(</a:t>
            </a:r>
            <a:r>
              <a:rPr b="0" i="0" lang="en-US" sz="1800" u="none" cap="none" strike="noStrike">
                <a:solidFill>
                  <a:srgbClr val="000000"/>
                </a:solidFill>
                <a:latin typeface="Consolas"/>
                <a:ea typeface="Consolas"/>
                <a:cs typeface="Consolas"/>
                <a:sym typeface="Consolas"/>
              </a:rPr>
              <a:t>1</a:t>
            </a:r>
            <a:r>
              <a:rPr b="0" i="0" lang="en-US" sz="1800" u="none" cap="none" strike="noStrike">
                <a:solidFill>
                  <a:srgbClr val="808080"/>
                </a:solidFill>
                <a:latin typeface="Consolas"/>
                <a:ea typeface="Consolas"/>
                <a:cs typeface="Consolas"/>
                <a:sym typeface="Consolas"/>
              </a:rPr>
              <a:t>,</a:t>
            </a:r>
            <a:r>
              <a:rPr b="0" i="0" lang="en-US" sz="1800" u="none" cap="none" strike="noStrike">
                <a:solidFill>
                  <a:srgbClr val="000000"/>
                </a:solidFill>
                <a:latin typeface="Consolas"/>
                <a:ea typeface="Consolas"/>
                <a:cs typeface="Consolas"/>
                <a:sym typeface="Consolas"/>
              </a:rPr>
              <a:t> </a:t>
            </a:r>
            <a:r>
              <a:rPr b="0" i="0" lang="en-US" sz="1800" u="none" cap="none" strike="noStrike">
                <a:solidFill>
                  <a:srgbClr val="FF0000"/>
                </a:solidFill>
                <a:latin typeface="Consolas"/>
                <a:ea typeface="Consolas"/>
                <a:cs typeface="Consolas"/>
                <a:sym typeface="Consolas"/>
              </a:rPr>
              <a:t>'novatec'</a:t>
            </a:r>
            <a:r>
              <a:rPr b="0" i="0" lang="en-US" sz="1800" u="none" cap="none" strike="noStrike">
                <a:solidFill>
                  <a:srgbClr val="808080"/>
                </a:solidFill>
                <a:latin typeface="Consolas"/>
                <a:ea typeface="Consolas"/>
                <a:cs typeface="Consolas"/>
                <a:sym typeface="Consolas"/>
              </a:rPr>
              <a:t>),</a:t>
            </a:r>
            <a:endParaRPr b="0" i="0" sz="18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None/>
            </a:pPr>
            <a:r>
              <a:rPr b="0" i="0" lang="en-US" sz="1800" u="none" cap="none" strike="noStrike">
                <a:solidFill>
                  <a:srgbClr val="808080"/>
                </a:solidFill>
                <a:latin typeface="Consolas"/>
                <a:ea typeface="Consolas"/>
                <a:cs typeface="Consolas"/>
                <a:sym typeface="Consolas"/>
              </a:rPr>
              <a:t>(</a:t>
            </a:r>
            <a:r>
              <a:rPr b="0" i="0" lang="en-US" sz="1800" u="none" cap="none" strike="noStrike">
                <a:solidFill>
                  <a:srgbClr val="000000"/>
                </a:solidFill>
                <a:latin typeface="Consolas"/>
                <a:ea typeface="Consolas"/>
                <a:cs typeface="Consolas"/>
                <a:sym typeface="Consolas"/>
              </a:rPr>
              <a:t>2</a:t>
            </a:r>
            <a:r>
              <a:rPr b="0" i="0" lang="en-US" sz="1800" u="none" cap="none" strike="noStrike">
                <a:solidFill>
                  <a:srgbClr val="808080"/>
                </a:solidFill>
                <a:latin typeface="Consolas"/>
                <a:ea typeface="Consolas"/>
                <a:cs typeface="Consolas"/>
                <a:sym typeface="Consolas"/>
              </a:rPr>
              <a:t>,</a:t>
            </a:r>
            <a:r>
              <a:rPr b="0" i="0" lang="en-US" sz="1800" u="none" cap="none" strike="noStrike">
                <a:solidFill>
                  <a:srgbClr val="000000"/>
                </a:solidFill>
                <a:latin typeface="Consolas"/>
                <a:ea typeface="Consolas"/>
                <a:cs typeface="Consolas"/>
                <a:sym typeface="Consolas"/>
              </a:rPr>
              <a:t> </a:t>
            </a:r>
            <a:r>
              <a:rPr b="0" i="0" lang="en-US" sz="1800" u="none" cap="none" strike="noStrike">
                <a:solidFill>
                  <a:srgbClr val="FF0000"/>
                </a:solidFill>
                <a:latin typeface="Consolas"/>
                <a:ea typeface="Consolas"/>
                <a:cs typeface="Consolas"/>
                <a:sym typeface="Consolas"/>
              </a:rPr>
              <a:t>'amazon'</a:t>
            </a:r>
            <a:r>
              <a:rPr b="0" i="0" lang="en-US" sz="1800" u="none" cap="none" strike="noStrike">
                <a:solidFill>
                  <a:srgbClr val="808080"/>
                </a:solidFill>
                <a:latin typeface="Consolas"/>
                <a:ea typeface="Consolas"/>
                <a:cs typeface="Consolas"/>
                <a:sym typeface="Consolas"/>
              </a:rPr>
              <a:t>),</a:t>
            </a:r>
            <a:r>
              <a:rPr b="0" i="0" lang="en-US" sz="1800" u="none" cap="none" strike="noStrike">
                <a:solidFill>
                  <a:srgbClr val="000000"/>
                </a:solidFill>
                <a:latin typeface="Consolas"/>
                <a:ea typeface="Consolas"/>
                <a:cs typeface="Consolas"/>
                <a:sym typeface="Consolas"/>
              </a:rPr>
              <a:t> </a:t>
            </a:r>
            <a:endParaRPr/>
          </a:p>
          <a:p>
            <a:pPr indent="0" lvl="0" marL="0" marR="0" rtl="0" algn="l">
              <a:lnSpc>
                <a:spcPct val="100000"/>
              </a:lnSpc>
              <a:spcBef>
                <a:spcPts val="0"/>
              </a:spcBef>
              <a:spcAft>
                <a:spcPts val="0"/>
              </a:spcAft>
              <a:buNone/>
            </a:pPr>
            <a:r>
              <a:rPr b="0" i="0" lang="en-US" sz="1800" u="none" cap="none" strike="noStrike">
                <a:solidFill>
                  <a:srgbClr val="808080"/>
                </a:solidFill>
                <a:latin typeface="Consolas"/>
                <a:ea typeface="Consolas"/>
                <a:cs typeface="Consolas"/>
                <a:sym typeface="Consolas"/>
              </a:rPr>
              <a:t>(</a:t>
            </a:r>
            <a:r>
              <a:rPr b="0" i="0" lang="en-US" sz="1800" u="none" cap="none" strike="noStrike">
                <a:solidFill>
                  <a:srgbClr val="000000"/>
                </a:solidFill>
                <a:latin typeface="Consolas"/>
                <a:ea typeface="Consolas"/>
                <a:cs typeface="Consolas"/>
                <a:sym typeface="Consolas"/>
              </a:rPr>
              <a:t>3</a:t>
            </a:r>
            <a:r>
              <a:rPr b="0" i="0" lang="en-US" sz="1800" u="none" cap="none" strike="noStrike">
                <a:solidFill>
                  <a:srgbClr val="808080"/>
                </a:solidFill>
                <a:latin typeface="Consolas"/>
                <a:ea typeface="Consolas"/>
                <a:cs typeface="Consolas"/>
                <a:sym typeface="Consolas"/>
              </a:rPr>
              <a:t>,</a:t>
            </a:r>
            <a:r>
              <a:rPr b="0" i="0" lang="en-US" sz="1800" u="none" cap="none" strike="noStrike">
                <a:solidFill>
                  <a:srgbClr val="000000"/>
                </a:solidFill>
                <a:latin typeface="Consolas"/>
                <a:ea typeface="Consolas"/>
                <a:cs typeface="Consolas"/>
                <a:sym typeface="Consolas"/>
              </a:rPr>
              <a:t> </a:t>
            </a:r>
            <a:r>
              <a:rPr b="0" i="0" lang="en-US" sz="1800" u="none" cap="none" strike="noStrike">
                <a:solidFill>
                  <a:srgbClr val="FF0000"/>
                </a:solidFill>
                <a:latin typeface="Consolas"/>
                <a:ea typeface="Consolas"/>
                <a:cs typeface="Consolas"/>
                <a:sym typeface="Consolas"/>
              </a:rPr>
              <a:t>'coopmed'</a:t>
            </a:r>
            <a:r>
              <a:rPr b="0" i="0" lang="en-US" sz="1800" u="none" cap="none" strike="noStrike">
                <a:solidFill>
                  <a:srgbClr val="808080"/>
                </a:solidFill>
                <a:latin typeface="Consolas"/>
                <a:ea typeface="Consolas"/>
                <a:cs typeface="Consolas"/>
                <a:sym typeface="Consolas"/>
              </a:rPr>
              <a:t>),</a:t>
            </a:r>
            <a:r>
              <a:rPr b="0" i="0" lang="en-US" sz="1800" u="none" cap="none" strike="noStrike">
                <a:solidFill>
                  <a:srgbClr val="000000"/>
                </a:solidFill>
                <a:latin typeface="Consolas"/>
                <a:ea typeface="Consolas"/>
                <a:cs typeface="Consolas"/>
                <a:sym typeface="Consolas"/>
              </a:rPr>
              <a:t> </a:t>
            </a:r>
            <a:endParaRPr/>
          </a:p>
          <a:p>
            <a:pPr indent="0" lvl="0" marL="0" marR="0" rtl="0" algn="l">
              <a:lnSpc>
                <a:spcPct val="100000"/>
              </a:lnSpc>
              <a:spcBef>
                <a:spcPts val="0"/>
              </a:spcBef>
              <a:spcAft>
                <a:spcPts val="0"/>
              </a:spcAft>
              <a:buNone/>
            </a:pPr>
            <a:r>
              <a:rPr b="0" i="0" lang="en-US" sz="1800" u="none" cap="none" strike="noStrike">
                <a:solidFill>
                  <a:srgbClr val="808080"/>
                </a:solidFill>
                <a:latin typeface="Consolas"/>
                <a:ea typeface="Consolas"/>
                <a:cs typeface="Consolas"/>
                <a:sym typeface="Consolas"/>
              </a:rPr>
              <a:t>(</a:t>
            </a:r>
            <a:r>
              <a:rPr b="0" i="0" lang="en-US" sz="1800" u="none" cap="none" strike="noStrike">
                <a:solidFill>
                  <a:srgbClr val="000000"/>
                </a:solidFill>
                <a:latin typeface="Consolas"/>
                <a:ea typeface="Consolas"/>
                <a:cs typeface="Consolas"/>
                <a:sym typeface="Consolas"/>
              </a:rPr>
              <a:t>4</a:t>
            </a:r>
            <a:r>
              <a:rPr b="0" i="0" lang="en-US" sz="1800" u="none" cap="none" strike="noStrike">
                <a:solidFill>
                  <a:srgbClr val="808080"/>
                </a:solidFill>
                <a:latin typeface="Consolas"/>
                <a:ea typeface="Consolas"/>
                <a:cs typeface="Consolas"/>
                <a:sym typeface="Consolas"/>
              </a:rPr>
              <a:t>,</a:t>
            </a:r>
            <a:r>
              <a:rPr b="0" i="0" lang="en-US" sz="1800" u="none" cap="none" strike="noStrike">
                <a:solidFill>
                  <a:srgbClr val="000000"/>
                </a:solidFill>
                <a:latin typeface="Consolas"/>
                <a:ea typeface="Consolas"/>
                <a:cs typeface="Consolas"/>
                <a:sym typeface="Consolas"/>
              </a:rPr>
              <a:t> </a:t>
            </a:r>
            <a:r>
              <a:rPr b="0" i="0" lang="en-US" sz="1800" u="none" cap="none" strike="noStrike">
                <a:solidFill>
                  <a:srgbClr val="FF0000"/>
                </a:solidFill>
                <a:latin typeface="Consolas"/>
                <a:ea typeface="Consolas"/>
                <a:cs typeface="Consolas"/>
                <a:sym typeface="Consolas"/>
              </a:rPr>
              <a:t>'livraria florence'</a:t>
            </a:r>
            <a:r>
              <a:rPr b="0" i="0" lang="en-US" sz="1800" u="none" cap="none" strike="noStrike">
                <a:solidFill>
                  <a:srgbClr val="808080"/>
                </a:solidFill>
                <a:latin typeface="Consolas"/>
                <a:ea typeface="Consolas"/>
                <a:cs typeface="Consolas"/>
                <a:sym typeface="Consolas"/>
              </a:rPr>
              <a:t>),</a:t>
            </a:r>
            <a:r>
              <a:rPr b="0" i="0" lang="en-US" sz="1800" u="none" cap="none" strike="noStrike">
                <a:solidFill>
                  <a:srgbClr val="000000"/>
                </a:solidFill>
                <a:latin typeface="Consolas"/>
                <a:ea typeface="Consolas"/>
                <a:cs typeface="Consolas"/>
                <a:sym typeface="Consolas"/>
              </a:rPr>
              <a:t> </a:t>
            </a:r>
            <a:endParaRPr/>
          </a:p>
          <a:p>
            <a:pPr indent="0" lvl="0" marL="0" marR="0" rtl="0" algn="l">
              <a:lnSpc>
                <a:spcPct val="100000"/>
              </a:lnSpc>
              <a:spcBef>
                <a:spcPts val="0"/>
              </a:spcBef>
              <a:spcAft>
                <a:spcPts val="0"/>
              </a:spcAft>
              <a:buNone/>
            </a:pPr>
            <a:r>
              <a:rPr b="0" i="0" lang="en-US" sz="1800" u="none" cap="none" strike="noStrike">
                <a:solidFill>
                  <a:srgbClr val="808080"/>
                </a:solidFill>
                <a:latin typeface="Consolas"/>
                <a:ea typeface="Consolas"/>
                <a:cs typeface="Consolas"/>
                <a:sym typeface="Consolas"/>
              </a:rPr>
              <a:t>(</a:t>
            </a:r>
            <a:r>
              <a:rPr b="0" i="0" lang="en-US" sz="1800" u="none" cap="none" strike="noStrike">
                <a:solidFill>
                  <a:srgbClr val="000000"/>
                </a:solidFill>
                <a:latin typeface="Consolas"/>
                <a:ea typeface="Consolas"/>
                <a:cs typeface="Consolas"/>
                <a:sym typeface="Consolas"/>
              </a:rPr>
              <a:t>5 </a:t>
            </a:r>
            <a:r>
              <a:rPr b="0" i="0" lang="en-US" sz="1800" u="none" cap="none" strike="noStrike">
                <a:solidFill>
                  <a:srgbClr val="808080"/>
                </a:solidFill>
                <a:latin typeface="Consolas"/>
                <a:ea typeface="Consolas"/>
                <a:cs typeface="Consolas"/>
                <a:sym typeface="Consolas"/>
              </a:rPr>
              <a:t>,</a:t>
            </a:r>
            <a:r>
              <a:rPr b="0" i="0" lang="en-US" sz="1800" u="none" cap="none" strike="noStrike">
                <a:solidFill>
                  <a:srgbClr val="000000"/>
                </a:solidFill>
                <a:latin typeface="Consolas"/>
                <a:ea typeface="Consolas"/>
                <a:cs typeface="Consolas"/>
                <a:sym typeface="Consolas"/>
              </a:rPr>
              <a:t> </a:t>
            </a:r>
            <a:r>
              <a:rPr b="0" i="0" lang="en-US" sz="1800" u="none" cap="none" strike="noStrike">
                <a:solidFill>
                  <a:srgbClr val="FF0000"/>
                </a:solidFill>
                <a:latin typeface="Consolas"/>
                <a:ea typeface="Consolas"/>
                <a:cs typeface="Consolas"/>
                <a:sym typeface="Consolas"/>
              </a:rPr>
              <a:t>'blucher'</a:t>
            </a:r>
            <a:r>
              <a:rPr b="0" i="0" lang="en-US" sz="1800" u="none" cap="none" strike="noStrike">
                <a:solidFill>
                  <a:srgbClr val="808080"/>
                </a:solidFill>
                <a:latin typeface="Consolas"/>
                <a:ea typeface="Consolas"/>
                <a:cs typeface="Consolas"/>
                <a:sym typeface="Consolas"/>
              </a:rPr>
              <a:t>),</a:t>
            </a:r>
            <a:r>
              <a:rPr b="0" i="0" lang="en-US" sz="1800" u="none" cap="none" strike="noStrike">
                <a:solidFill>
                  <a:srgbClr val="000000"/>
                </a:solidFill>
                <a:latin typeface="Consolas"/>
                <a:ea typeface="Consolas"/>
                <a:cs typeface="Consolas"/>
                <a:sym typeface="Consolas"/>
              </a:rPr>
              <a:t> </a:t>
            </a:r>
            <a:endParaRPr/>
          </a:p>
          <a:p>
            <a:pPr indent="0" lvl="0" marL="0" marR="0" rtl="0" algn="l">
              <a:lnSpc>
                <a:spcPct val="100000"/>
              </a:lnSpc>
              <a:spcBef>
                <a:spcPts val="0"/>
              </a:spcBef>
              <a:spcAft>
                <a:spcPts val="0"/>
              </a:spcAft>
              <a:buNone/>
            </a:pPr>
            <a:r>
              <a:rPr b="0" i="0" lang="en-US" sz="1800" u="none" cap="none" strike="noStrike">
                <a:solidFill>
                  <a:srgbClr val="808080"/>
                </a:solidFill>
                <a:latin typeface="Consolas"/>
                <a:ea typeface="Consolas"/>
                <a:cs typeface="Consolas"/>
                <a:sym typeface="Consolas"/>
              </a:rPr>
              <a:t>(</a:t>
            </a:r>
            <a:r>
              <a:rPr b="0" i="0" lang="en-US" sz="1800" u="none" cap="none" strike="noStrike">
                <a:solidFill>
                  <a:srgbClr val="000000"/>
                </a:solidFill>
                <a:latin typeface="Consolas"/>
                <a:ea typeface="Consolas"/>
                <a:cs typeface="Consolas"/>
                <a:sym typeface="Consolas"/>
              </a:rPr>
              <a:t>6</a:t>
            </a:r>
            <a:r>
              <a:rPr b="0" i="0" lang="en-US" sz="1800" u="none" cap="none" strike="noStrike">
                <a:solidFill>
                  <a:srgbClr val="808080"/>
                </a:solidFill>
                <a:latin typeface="Consolas"/>
                <a:ea typeface="Consolas"/>
                <a:cs typeface="Consolas"/>
                <a:sym typeface="Consolas"/>
              </a:rPr>
              <a:t>,</a:t>
            </a:r>
            <a:r>
              <a:rPr b="0" i="0" lang="en-US" sz="1800" u="none" cap="none" strike="noStrike">
                <a:solidFill>
                  <a:srgbClr val="FF0000"/>
                </a:solidFill>
                <a:latin typeface="Consolas"/>
                <a:ea typeface="Consolas"/>
                <a:cs typeface="Consolas"/>
                <a:sym typeface="Consolas"/>
              </a:rPr>
              <a:t>'Mundial'</a:t>
            </a:r>
            <a:r>
              <a:rPr b="0" i="0" lang="en-US" sz="1800" u="none" cap="none" strike="noStrike">
                <a:solidFill>
                  <a:srgbClr val="808080"/>
                </a:solidFill>
                <a:latin typeface="Consolas"/>
                <a:ea typeface="Consolas"/>
                <a:cs typeface="Consolas"/>
                <a:sym typeface="Consolas"/>
              </a:rPr>
              <a:t>),</a:t>
            </a:r>
            <a:r>
              <a:rPr b="0" i="0" lang="en-US" sz="1800" u="none" cap="none" strike="noStrike">
                <a:solidFill>
                  <a:srgbClr val="000000"/>
                </a:solidFill>
                <a:latin typeface="Consolas"/>
                <a:ea typeface="Consolas"/>
                <a:cs typeface="Consolas"/>
                <a:sym typeface="Consolas"/>
              </a:rPr>
              <a:t> </a:t>
            </a:r>
            <a:endParaRPr/>
          </a:p>
          <a:p>
            <a:pPr indent="0" lvl="0" marL="0" marR="0" rtl="0" algn="l">
              <a:lnSpc>
                <a:spcPct val="100000"/>
              </a:lnSpc>
              <a:spcBef>
                <a:spcPts val="0"/>
              </a:spcBef>
              <a:spcAft>
                <a:spcPts val="0"/>
              </a:spcAft>
              <a:buNone/>
            </a:pPr>
            <a:r>
              <a:rPr b="0" i="0" lang="en-US" sz="1800" u="none" cap="none" strike="noStrike">
                <a:solidFill>
                  <a:srgbClr val="808080"/>
                </a:solidFill>
                <a:latin typeface="Consolas"/>
                <a:ea typeface="Consolas"/>
                <a:cs typeface="Consolas"/>
                <a:sym typeface="Consolas"/>
              </a:rPr>
              <a:t>(</a:t>
            </a:r>
            <a:r>
              <a:rPr b="0" i="0" lang="en-US" sz="1800" u="none" cap="none" strike="noStrike">
                <a:solidFill>
                  <a:srgbClr val="000000"/>
                </a:solidFill>
                <a:latin typeface="Consolas"/>
                <a:ea typeface="Consolas"/>
                <a:cs typeface="Consolas"/>
                <a:sym typeface="Consolas"/>
              </a:rPr>
              <a:t>7</a:t>
            </a:r>
            <a:r>
              <a:rPr b="0" i="0" lang="en-US" sz="1800" u="none" cap="none" strike="noStrike">
                <a:solidFill>
                  <a:srgbClr val="808080"/>
                </a:solidFill>
                <a:latin typeface="Consolas"/>
                <a:ea typeface="Consolas"/>
                <a:cs typeface="Consolas"/>
                <a:sym typeface="Consolas"/>
              </a:rPr>
              <a:t>,</a:t>
            </a:r>
            <a:r>
              <a:rPr b="0" i="0" lang="en-US" sz="1800" u="none" cap="none" strike="noStrike">
                <a:solidFill>
                  <a:srgbClr val="FF0000"/>
                </a:solidFill>
                <a:latin typeface="Consolas"/>
                <a:ea typeface="Consolas"/>
                <a:cs typeface="Consolas"/>
                <a:sym typeface="Consolas"/>
              </a:rPr>
              <a:t>'saraiva'</a:t>
            </a:r>
            <a:r>
              <a:rPr b="0" i="0" lang="en-US" sz="1800" u="none" cap="none" strike="noStrike">
                <a:solidFill>
                  <a:srgbClr val="808080"/>
                </a:solidFill>
                <a:latin typeface="Consolas"/>
                <a:ea typeface="Consolas"/>
                <a:cs typeface="Consolas"/>
                <a:sym typeface="Consolas"/>
              </a:rPr>
              <a:t>),</a:t>
            </a:r>
            <a:r>
              <a:rPr b="0" i="0" lang="en-US" sz="1800" u="none" cap="none" strike="noStrike">
                <a:solidFill>
                  <a:srgbClr val="000000"/>
                </a:solidFill>
                <a:latin typeface="Consolas"/>
                <a:ea typeface="Consolas"/>
                <a:cs typeface="Consolas"/>
                <a:sym typeface="Consolas"/>
              </a:rPr>
              <a:t> </a:t>
            </a:r>
            <a:endParaRPr/>
          </a:p>
          <a:p>
            <a:pPr indent="0" lvl="0" marL="0" marR="0" rtl="0" algn="l">
              <a:lnSpc>
                <a:spcPct val="100000"/>
              </a:lnSpc>
              <a:spcBef>
                <a:spcPts val="0"/>
              </a:spcBef>
              <a:spcAft>
                <a:spcPts val="0"/>
              </a:spcAft>
              <a:buNone/>
            </a:pPr>
            <a:r>
              <a:rPr b="0" i="0" lang="en-US" sz="1800" u="none" cap="none" strike="noStrike">
                <a:solidFill>
                  <a:srgbClr val="808080"/>
                </a:solidFill>
                <a:latin typeface="Consolas"/>
                <a:ea typeface="Consolas"/>
                <a:cs typeface="Consolas"/>
                <a:sym typeface="Consolas"/>
              </a:rPr>
              <a:t>(</a:t>
            </a:r>
            <a:r>
              <a:rPr b="0" i="0" lang="en-US" sz="1800" u="none" cap="none" strike="noStrike">
                <a:solidFill>
                  <a:srgbClr val="000000"/>
                </a:solidFill>
                <a:latin typeface="Consolas"/>
                <a:ea typeface="Consolas"/>
                <a:cs typeface="Consolas"/>
                <a:sym typeface="Consolas"/>
              </a:rPr>
              <a:t>8</a:t>
            </a:r>
            <a:r>
              <a:rPr b="0" i="0" lang="en-US" sz="1800" u="none" cap="none" strike="noStrike">
                <a:solidFill>
                  <a:srgbClr val="808080"/>
                </a:solidFill>
                <a:latin typeface="Consolas"/>
                <a:ea typeface="Consolas"/>
                <a:cs typeface="Consolas"/>
                <a:sym typeface="Consolas"/>
              </a:rPr>
              <a:t>,</a:t>
            </a:r>
            <a:r>
              <a:rPr b="0" i="0" lang="en-US" sz="1800" u="none" cap="none" strike="noStrike">
                <a:solidFill>
                  <a:srgbClr val="FF0000"/>
                </a:solidFill>
                <a:latin typeface="Consolas"/>
                <a:ea typeface="Consolas"/>
                <a:cs typeface="Consolas"/>
                <a:sym typeface="Consolas"/>
              </a:rPr>
              <a:t>'Editora Forum'</a:t>
            </a:r>
            <a:r>
              <a:rPr b="0" i="0" lang="en-US" sz="1800" u="none" cap="none" strike="noStrike">
                <a:solidFill>
                  <a:srgbClr val="808080"/>
                </a:solidFill>
                <a:latin typeface="Consolas"/>
                <a:ea typeface="Consolas"/>
                <a:cs typeface="Consolas"/>
                <a:sym typeface="Consolas"/>
              </a:rPr>
              <a:t>),</a:t>
            </a:r>
            <a:endParaRPr b="0" i="0" sz="18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None/>
            </a:pPr>
            <a:r>
              <a:rPr b="0" i="0" lang="en-US" sz="1800" u="none" cap="none" strike="noStrike">
                <a:solidFill>
                  <a:srgbClr val="808080"/>
                </a:solidFill>
                <a:latin typeface="Consolas"/>
                <a:ea typeface="Consolas"/>
                <a:cs typeface="Consolas"/>
                <a:sym typeface="Consolas"/>
              </a:rPr>
              <a:t>(</a:t>
            </a:r>
            <a:r>
              <a:rPr b="0" i="0" lang="en-US" sz="1800" u="none" cap="none" strike="noStrike">
                <a:solidFill>
                  <a:srgbClr val="000000"/>
                </a:solidFill>
                <a:latin typeface="Consolas"/>
                <a:ea typeface="Consolas"/>
                <a:cs typeface="Consolas"/>
                <a:sym typeface="Consolas"/>
              </a:rPr>
              <a:t>9</a:t>
            </a:r>
            <a:r>
              <a:rPr b="0" i="0" lang="en-US" sz="1800" u="none" cap="none" strike="noStrike">
                <a:solidFill>
                  <a:srgbClr val="808080"/>
                </a:solidFill>
                <a:latin typeface="Consolas"/>
                <a:ea typeface="Consolas"/>
                <a:cs typeface="Consolas"/>
                <a:sym typeface="Consolas"/>
              </a:rPr>
              <a:t>,</a:t>
            </a:r>
            <a:r>
              <a:rPr b="0" i="0" lang="en-US" sz="1800" u="none" cap="none" strike="noStrike">
                <a:solidFill>
                  <a:srgbClr val="000000"/>
                </a:solidFill>
                <a:latin typeface="Consolas"/>
                <a:ea typeface="Consolas"/>
                <a:cs typeface="Consolas"/>
                <a:sym typeface="Consolas"/>
              </a:rPr>
              <a:t> </a:t>
            </a:r>
            <a:r>
              <a:rPr b="0" i="0" lang="en-US" sz="1800" u="none" cap="none" strike="noStrike">
                <a:solidFill>
                  <a:srgbClr val="FF0000"/>
                </a:solidFill>
                <a:latin typeface="Consolas"/>
                <a:ea typeface="Consolas"/>
                <a:cs typeface="Consolas"/>
                <a:sym typeface="Consolas"/>
              </a:rPr>
              <a:t>'Dickens'</a:t>
            </a:r>
            <a:r>
              <a:rPr b="0" i="0" lang="en-US" sz="1800" u="none" cap="none" strike="noStrike">
                <a:solidFill>
                  <a:srgbClr val="808080"/>
                </a:solidFill>
                <a:latin typeface="Consolas"/>
                <a:ea typeface="Consolas"/>
                <a:cs typeface="Consolas"/>
                <a:sym typeface="Consolas"/>
              </a:rPr>
              <a:t>)</a:t>
            </a:r>
            <a:endParaRPr/>
          </a:p>
        </p:txBody>
      </p:sp>
    </p:spTree>
  </p:cSld>
  <p:clrMapOvr>
    <a:masterClrMapping/>
  </p:clrMapOvr>
  <p:transition>
    <p:push/>
  </p:transition>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8" name="Shape 1548"/>
        <p:cNvGrpSpPr/>
        <p:nvPr/>
      </p:nvGrpSpPr>
      <p:grpSpPr>
        <a:xfrm>
          <a:off x="0" y="0"/>
          <a:ext cx="0" cy="0"/>
          <a:chOff x="0" y="0"/>
          <a:chExt cx="0" cy="0"/>
        </a:xfrm>
      </p:grpSpPr>
      <p:pic>
        <p:nvPicPr>
          <p:cNvPr id="1549" name="Google Shape;1549;p175"/>
          <p:cNvPicPr preferRelativeResize="0"/>
          <p:nvPr/>
        </p:nvPicPr>
        <p:blipFill rotWithShape="1">
          <a:blip r:embed="rId3">
            <a:alphaModFix/>
          </a:blip>
          <a:srcRect b="0" l="0" r="0" t="0"/>
          <a:stretch/>
        </p:blipFill>
        <p:spPr>
          <a:xfrm>
            <a:off x="350037" y="620712"/>
            <a:ext cx="8336763" cy="2386039"/>
          </a:xfrm>
          <a:prstGeom prst="rect">
            <a:avLst/>
          </a:prstGeom>
          <a:noFill/>
          <a:ln>
            <a:noFill/>
          </a:ln>
        </p:spPr>
      </p:pic>
      <p:pic>
        <p:nvPicPr>
          <p:cNvPr id="1550" name="Google Shape;1550;p175"/>
          <p:cNvPicPr preferRelativeResize="0"/>
          <p:nvPr/>
        </p:nvPicPr>
        <p:blipFill rotWithShape="1">
          <a:blip r:embed="rId4">
            <a:alphaModFix/>
          </a:blip>
          <a:srcRect b="0" l="0" r="0" t="0"/>
          <a:stretch/>
        </p:blipFill>
        <p:spPr>
          <a:xfrm>
            <a:off x="7481887" y="508000"/>
            <a:ext cx="1439862" cy="495300"/>
          </a:xfrm>
          <a:prstGeom prst="rect">
            <a:avLst/>
          </a:prstGeom>
          <a:noFill/>
          <a:ln>
            <a:noFill/>
          </a:ln>
        </p:spPr>
      </p:pic>
      <p:sp>
        <p:nvSpPr>
          <p:cNvPr id="1551" name="Google Shape;1551;p175"/>
          <p:cNvSpPr txBox="1"/>
          <p:nvPr/>
        </p:nvSpPr>
        <p:spPr>
          <a:xfrm>
            <a:off x="539750" y="803275"/>
            <a:ext cx="6121400" cy="4000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rgbClr val="000000"/>
                </a:solidFill>
                <a:latin typeface="Arial"/>
                <a:ea typeface="Arial"/>
                <a:cs typeface="Arial"/>
                <a:sym typeface="Arial"/>
              </a:rPr>
              <a:t>Gabarito</a:t>
            </a:r>
            <a:endParaRPr b="0" i="0" sz="1400" u="none" cap="none" strike="noStrike">
              <a:solidFill>
                <a:srgbClr val="000000"/>
              </a:solidFill>
              <a:latin typeface="Arial"/>
              <a:ea typeface="Arial"/>
              <a:cs typeface="Arial"/>
              <a:sym typeface="Arial"/>
            </a:endParaRPr>
          </a:p>
        </p:txBody>
      </p:sp>
      <p:sp>
        <p:nvSpPr>
          <p:cNvPr id="1552" name="Google Shape;1552;p175"/>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Black"/>
              <a:buNone/>
            </a:pPr>
            <a:fld id="{00000000-1234-1234-1234-123412341234}" type="slidenum">
              <a:rPr b="0" i="0" lang="en-US" sz="1200" u="none" cap="none" strike="noStrike">
                <a:solidFill>
                  <a:srgbClr val="000000"/>
                </a:solidFill>
                <a:latin typeface="Arial Black"/>
                <a:ea typeface="Arial Black"/>
                <a:cs typeface="Arial Black"/>
                <a:sym typeface="Arial Black"/>
              </a:rPr>
              <a:t>‹#›</a:t>
            </a:fld>
            <a:endParaRPr b="0" i="0" sz="1400" u="none" cap="none" strike="noStrike">
              <a:solidFill>
                <a:srgbClr val="000000"/>
              </a:solidFill>
              <a:latin typeface="Arial"/>
              <a:ea typeface="Arial"/>
              <a:cs typeface="Arial"/>
              <a:sym typeface="Arial"/>
            </a:endParaRPr>
          </a:p>
        </p:txBody>
      </p:sp>
      <p:sp>
        <p:nvSpPr>
          <p:cNvPr id="1553" name="Google Shape;1553;p175"/>
          <p:cNvSpPr txBox="1"/>
          <p:nvPr>
            <p:ph idx="11" type="ftr"/>
          </p:nvPr>
        </p:nvSpPr>
        <p:spPr>
          <a:xfrm>
            <a:off x="3765550" y="6400800"/>
            <a:ext cx="2895600" cy="4572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SzPts val="1400"/>
              <a:buNone/>
            </a:pPr>
            <a:r>
              <a:rPr lang="en-US"/>
              <a:t>Aula 05 - SGBD - SQL</a:t>
            </a:r>
            <a:endParaRPr/>
          </a:p>
        </p:txBody>
      </p:sp>
      <p:sp>
        <p:nvSpPr>
          <p:cNvPr id="1554" name="Google Shape;1554;p175"/>
          <p:cNvSpPr txBox="1"/>
          <p:nvPr/>
        </p:nvSpPr>
        <p:spPr>
          <a:xfrm>
            <a:off x="1395143" y="2843748"/>
            <a:ext cx="7875465" cy="378565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600" u="none" cap="none" strike="noStrike">
                <a:solidFill>
                  <a:srgbClr val="0000FF"/>
                </a:solidFill>
                <a:latin typeface="Consolas"/>
                <a:ea typeface="Consolas"/>
                <a:cs typeface="Consolas"/>
                <a:sym typeface="Consolas"/>
              </a:rPr>
              <a:t>insert</a:t>
            </a:r>
            <a:r>
              <a:rPr b="0" i="0" lang="en-US" sz="1600" u="none" cap="none" strike="noStrike">
                <a:solidFill>
                  <a:srgbClr val="000000"/>
                </a:solidFill>
                <a:latin typeface="Consolas"/>
                <a:ea typeface="Consolas"/>
                <a:cs typeface="Consolas"/>
                <a:sym typeface="Consolas"/>
              </a:rPr>
              <a:t> </a:t>
            </a:r>
            <a:r>
              <a:rPr b="0" i="0" lang="en-US" sz="1600" u="none" cap="none" strike="noStrike">
                <a:solidFill>
                  <a:srgbClr val="0000FF"/>
                </a:solidFill>
                <a:latin typeface="Consolas"/>
                <a:ea typeface="Consolas"/>
                <a:cs typeface="Consolas"/>
                <a:sym typeface="Consolas"/>
              </a:rPr>
              <a:t>into</a:t>
            </a:r>
            <a:r>
              <a:rPr b="0" i="0" lang="en-US" sz="1600" u="none" cap="none" strike="noStrike">
                <a:solidFill>
                  <a:srgbClr val="000000"/>
                </a:solidFill>
                <a:latin typeface="Consolas"/>
                <a:ea typeface="Consolas"/>
                <a:cs typeface="Consolas"/>
                <a:sym typeface="Consolas"/>
              </a:rPr>
              <a:t> tb_livro </a:t>
            </a:r>
            <a:endParaRPr/>
          </a:p>
          <a:p>
            <a:pPr indent="0" lvl="0" marL="0" marR="0" rtl="0" algn="l">
              <a:lnSpc>
                <a:spcPct val="100000"/>
              </a:lnSpc>
              <a:spcBef>
                <a:spcPts val="0"/>
              </a:spcBef>
              <a:spcAft>
                <a:spcPts val="0"/>
              </a:spcAft>
              <a:buNone/>
            </a:pPr>
            <a:r>
              <a:rPr b="0" i="0" lang="en-US" sz="1600" u="none" cap="none" strike="noStrike">
                <a:solidFill>
                  <a:srgbClr val="808080"/>
                </a:solidFill>
                <a:latin typeface="Consolas"/>
                <a:ea typeface="Consolas"/>
                <a:cs typeface="Consolas"/>
                <a:sym typeface="Consolas"/>
              </a:rPr>
              <a:t>(</a:t>
            </a:r>
            <a:r>
              <a:rPr b="0" i="0" lang="en-US" sz="1600" u="none" cap="none" strike="noStrike">
                <a:solidFill>
                  <a:srgbClr val="000000"/>
                </a:solidFill>
                <a:latin typeface="Consolas"/>
                <a:ea typeface="Consolas"/>
                <a:cs typeface="Consolas"/>
                <a:sym typeface="Consolas"/>
              </a:rPr>
              <a:t>isbn</a:t>
            </a:r>
            <a:r>
              <a:rPr b="0" i="0" lang="en-US" sz="1600" u="none" cap="none" strike="noStrike">
                <a:solidFill>
                  <a:srgbClr val="808080"/>
                </a:solidFill>
                <a:latin typeface="Consolas"/>
                <a:ea typeface="Consolas"/>
                <a:cs typeface="Consolas"/>
                <a:sym typeface="Consolas"/>
              </a:rPr>
              <a:t>,</a:t>
            </a:r>
            <a:r>
              <a:rPr b="0" i="0" lang="en-US" sz="1600" u="none" cap="none" strike="noStrike">
                <a:solidFill>
                  <a:srgbClr val="000000"/>
                </a:solidFill>
                <a:latin typeface="Consolas"/>
                <a:ea typeface="Consolas"/>
                <a:cs typeface="Consolas"/>
                <a:sym typeface="Consolas"/>
              </a:rPr>
              <a:t> titulo</a:t>
            </a:r>
            <a:r>
              <a:rPr b="0" i="0" lang="en-US" sz="1600" u="none" cap="none" strike="noStrike">
                <a:solidFill>
                  <a:srgbClr val="808080"/>
                </a:solidFill>
                <a:latin typeface="Consolas"/>
                <a:ea typeface="Consolas"/>
                <a:cs typeface="Consolas"/>
                <a:sym typeface="Consolas"/>
              </a:rPr>
              <a:t>,</a:t>
            </a:r>
            <a:r>
              <a:rPr b="0" i="0" lang="en-US" sz="1600" u="none" cap="none" strike="noStrike">
                <a:solidFill>
                  <a:srgbClr val="000000"/>
                </a:solidFill>
                <a:latin typeface="Consolas"/>
                <a:ea typeface="Consolas"/>
                <a:cs typeface="Consolas"/>
                <a:sym typeface="Consolas"/>
              </a:rPr>
              <a:t> cd_editora</a:t>
            </a:r>
            <a:r>
              <a:rPr b="0" i="0" lang="en-US" sz="1600" u="none" cap="none" strike="noStrike">
                <a:solidFill>
                  <a:srgbClr val="808080"/>
                </a:solidFill>
                <a:latin typeface="Consolas"/>
                <a:ea typeface="Consolas"/>
                <a:cs typeface="Consolas"/>
                <a:sym typeface="Consolas"/>
              </a:rPr>
              <a:t>,</a:t>
            </a:r>
            <a:r>
              <a:rPr b="0" i="0" lang="en-US" sz="1600" u="none" cap="none" strike="noStrike">
                <a:solidFill>
                  <a:srgbClr val="000000"/>
                </a:solidFill>
                <a:latin typeface="Consolas"/>
                <a:ea typeface="Consolas"/>
                <a:cs typeface="Consolas"/>
                <a:sym typeface="Consolas"/>
              </a:rPr>
              <a:t> cd_genero</a:t>
            </a:r>
            <a:r>
              <a:rPr b="0" i="0" lang="en-US" sz="1600" u="none" cap="none" strike="noStrike">
                <a:solidFill>
                  <a:srgbClr val="808080"/>
                </a:solidFill>
                <a:latin typeface="Consolas"/>
                <a:ea typeface="Consolas"/>
                <a:cs typeface="Consolas"/>
                <a:sym typeface="Consolas"/>
              </a:rPr>
              <a:t>,</a:t>
            </a:r>
            <a:r>
              <a:rPr b="0" i="0" lang="en-US" sz="1600" u="none" cap="none" strike="noStrike">
                <a:solidFill>
                  <a:srgbClr val="000000"/>
                </a:solidFill>
                <a:latin typeface="Consolas"/>
                <a:ea typeface="Consolas"/>
                <a:cs typeface="Consolas"/>
                <a:sym typeface="Consolas"/>
              </a:rPr>
              <a:t> preco</a:t>
            </a:r>
            <a:r>
              <a:rPr b="0" i="0" lang="en-US" sz="1600" u="none" cap="none" strike="noStrike">
                <a:solidFill>
                  <a:srgbClr val="808080"/>
                </a:solidFill>
                <a:latin typeface="Consolas"/>
                <a:ea typeface="Consolas"/>
                <a:cs typeface="Consolas"/>
                <a:sym typeface="Consolas"/>
              </a:rPr>
              <a:t>,</a:t>
            </a:r>
            <a:r>
              <a:rPr b="0" i="0" lang="en-US" sz="1600" u="none" cap="none" strike="noStrike">
                <a:solidFill>
                  <a:srgbClr val="000000"/>
                </a:solidFill>
                <a:latin typeface="Consolas"/>
                <a:ea typeface="Consolas"/>
                <a:cs typeface="Consolas"/>
                <a:sym typeface="Consolas"/>
              </a:rPr>
              <a:t> dt_livro</a:t>
            </a:r>
            <a:r>
              <a:rPr b="0" i="0" lang="en-US" sz="1600" u="none" cap="none" strike="noStrike">
                <a:solidFill>
                  <a:srgbClr val="808080"/>
                </a:solidFill>
                <a:latin typeface="Consolas"/>
                <a:ea typeface="Consolas"/>
                <a:cs typeface="Consolas"/>
                <a:sym typeface="Consolas"/>
              </a:rPr>
              <a:t>)</a:t>
            </a:r>
            <a:r>
              <a:rPr b="0" i="0" lang="en-US" sz="1600" u="none" cap="none" strike="noStrike">
                <a:solidFill>
                  <a:srgbClr val="000000"/>
                </a:solidFill>
                <a:latin typeface="Consolas"/>
                <a:ea typeface="Consolas"/>
                <a:cs typeface="Consolas"/>
                <a:sym typeface="Consolas"/>
              </a:rPr>
              <a:t> </a:t>
            </a:r>
            <a:endParaRPr/>
          </a:p>
          <a:p>
            <a:pPr indent="0" lvl="0" marL="0" marR="0" rtl="0" algn="l">
              <a:lnSpc>
                <a:spcPct val="100000"/>
              </a:lnSpc>
              <a:spcBef>
                <a:spcPts val="0"/>
              </a:spcBef>
              <a:spcAft>
                <a:spcPts val="0"/>
              </a:spcAft>
              <a:buNone/>
            </a:pPr>
            <a:r>
              <a:rPr b="0" i="0" lang="en-US" sz="1600" u="none" cap="none" strike="noStrike">
                <a:solidFill>
                  <a:srgbClr val="0000FF"/>
                </a:solidFill>
                <a:latin typeface="Consolas"/>
                <a:ea typeface="Consolas"/>
                <a:cs typeface="Consolas"/>
                <a:sym typeface="Consolas"/>
              </a:rPr>
              <a:t>values</a:t>
            </a:r>
            <a:endParaRPr b="0" i="0" sz="16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None/>
            </a:pPr>
            <a:r>
              <a:rPr b="0" i="0" lang="en-US" sz="1600" u="none" cap="none" strike="noStrike">
                <a:solidFill>
                  <a:srgbClr val="808080"/>
                </a:solidFill>
                <a:latin typeface="Consolas"/>
                <a:ea typeface="Consolas"/>
                <a:cs typeface="Consolas"/>
                <a:sym typeface="Consolas"/>
              </a:rPr>
              <a:t>(</a:t>
            </a:r>
            <a:r>
              <a:rPr b="0" i="0" lang="en-US" sz="1600" u="none" cap="none" strike="noStrike">
                <a:solidFill>
                  <a:srgbClr val="000000"/>
                </a:solidFill>
                <a:latin typeface="Consolas"/>
                <a:ea typeface="Consolas"/>
                <a:cs typeface="Consolas"/>
                <a:sym typeface="Consolas"/>
              </a:rPr>
              <a:t>1</a:t>
            </a:r>
            <a:r>
              <a:rPr b="0" i="0" lang="en-US" sz="1600" u="none" cap="none" strike="noStrike">
                <a:solidFill>
                  <a:srgbClr val="808080"/>
                </a:solidFill>
                <a:latin typeface="Consolas"/>
                <a:ea typeface="Consolas"/>
                <a:cs typeface="Consolas"/>
                <a:sym typeface="Consolas"/>
              </a:rPr>
              <a:t>,</a:t>
            </a:r>
            <a:r>
              <a:rPr b="0" i="0" lang="en-US" sz="1600" u="none" cap="none" strike="noStrike">
                <a:solidFill>
                  <a:srgbClr val="FF0000"/>
                </a:solidFill>
                <a:latin typeface="Consolas"/>
                <a:ea typeface="Consolas"/>
                <a:cs typeface="Consolas"/>
                <a:sym typeface="Consolas"/>
              </a:rPr>
              <a:t>'banco de dados'</a:t>
            </a:r>
            <a:r>
              <a:rPr b="0" i="0" lang="en-US" sz="1600" u="none" cap="none" strike="noStrike">
                <a:solidFill>
                  <a:srgbClr val="808080"/>
                </a:solidFill>
                <a:latin typeface="Consolas"/>
                <a:ea typeface="Consolas"/>
                <a:cs typeface="Consolas"/>
                <a:sym typeface="Consolas"/>
              </a:rPr>
              <a:t>,</a:t>
            </a:r>
            <a:r>
              <a:rPr b="0" i="0" lang="en-US" sz="1600" u="none" cap="none" strike="noStrike">
                <a:solidFill>
                  <a:srgbClr val="000000"/>
                </a:solidFill>
                <a:latin typeface="Consolas"/>
                <a:ea typeface="Consolas"/>
                <a:cs typeface="Consolas"/>
                <a:sym typeface="Consolas"/>
              </a:rPr>
              <a:t>1</a:t>
            </a:r>
            <a:r>
              <a:rPr b="0" i="0" lang="en-US" sz="1600" u="none" cap="none" strike="noStrike">
                <a:solidFill>
                  <a:srgbClr val="808080"/>
                </a:solidFill>
                <a:latin typeface="Consolas"/>
                <a:ea typeface="Consolas"/>
                <a:cs typeface="Consolas"/>
                <a:sym typeface="Consolas"/>
              </a:rPr>
              <a:t>,</a:t>
            </a:r>
            <a:r>
              <a:rPr b="0" i="0" lang="en-US" sz="1600" u="none" cap="none" strike="noStrike">
                <a:solidFill>
                  <a:srgbClr val="000000"/>
                </a:solidFill>
                <a:latin typeface="Consolas"/>
                <a:ea typeface="Consolas"/>
                <a:cs typeface="Consolas"/>
                <a:sym typeface="Consolas"/>
              </a:rPr>
              <a:t>1</a:t>
            </a:r>
            <a:r>
              <a:rPr b="0" i="0" lang="en-US" sz="1600" u="none" cap="none" strike="noStrike">
                <a:solidFill>
                  <a:srgbClr val="808080"/>
                </a:solidFill>
                <a:latin typeface="Consolas"/>
                <a:ea typeface="Consolas"/>
                <a:cs typeface="Consolas"/>
                <a:sym typeface="Consolas"/>
              </a:rPr>
              <a:t>,</a:t>
            </a:r>
            <a:r>
              <a:rPr b="0" i="0" lang="en-US" sz="1600" u="none" cap="none" strike="noStrike">
                <a:solidFill>
                  <a:srgbClr val="000000"/>
                </a:solidFill>
                <a:latin typeface="Consolas"/>
                <a:ea typeface="Consolas"/>
                <a:cs typeface="Consolas"/>
                <a:sym typeface="Consolas"/>
              </a:rPr>
              <a:t> 300</a:t>
            </a:r>
            <a:r>
              <a:rPr b="0" i="0" lang="en-US" sz="1600" u="none" cap="none" strike="noStrike">
                <a:solidFill>
                  <a:srgbClr val="808080"/>
                </a:solidFill>
                <a:latin typeface="Consolas"/>
                <a:ea typeface="Consolas"/>
                <a:cs typeface="Consolas"/>
                <a:sym typeface="Consolas"/>
              </a:rPr>
              <a:t>,</a:t>
            </a:r>
            <a:r>
              <a:rPr b="0" i="0" lang="en-US" sz="1600" u="none" cap="none" strike="noStrike">
                <a:solidFill>
                  <a:srgbClr val="000000"/>
                </a:solidFill>
                <a:latin typeface="Consolas"/>
                <a:ea typeface="Consolas"/>
                <a:cs typeface="Consolas"/>
                <a:sym typeface="Consolas"/>
              </a:rPr>
              <a:t> </a:t>
            </a:r>
            <a:r>
              <a:rPr b="0" i="0" lang="en-US" sz="1600" u="none" cap="none" strike="noStrike">
                <a:solidFill>
                  <a:srgbClr val="FF0000"/>
                </a:solidFill>
                <a:latin typeface="Consolas"/>
                <a:ea typeface="Consolas"/>
                <a:cs typeface="Consolas"/>
                <a:sym typeface="Consolas"/>
              </a:rPr>
              <a:t>'10-02-2019'</a:t>
            </a:r>
            <a:r>
              <a:rPr b="0" i="0" lang="en-US" sz="1600" u="none" cap="none" strike="noStrike">
                <a:solidFill>
                  <a:srgbClr val="808080"/>
                </a:solidFill>
                <a:latin typeface="Consolas"/>
                <a:ea typeface="Consolas"/>
                <a:cs typeface="Consolas"/>
                <a:sym typeface="Consolas"/>
              </a:rPr>
              <a:t>),</a:t>
            </a:r>
            <a:r>
              <a:rPr b="0" i="0" lang="en-US" sz="1600" u="none" cap="none" strike="noStrike">
                <a:solidFill>
                  <a:srgbClr val="000000"/>
                </a:solidFill>
                <a:latin typeface="Consolas"/>
                <a:ea typeface="Consolas"/>
                <a:cs typeface="Consolas"/>
                <a:sym typeface="Consolas"/>
              </a:rPr>
              <a:t> </a:t>
            </a:r>
            <a:endParaRPr/>
          </a:p>
          <a:p>
            <a:pPr indent="0" lvl="0" marL="0" marR="0" rtl="0" algn="l">
              <a:lnSpc>
                <a:spcPct val="100000"/>
              </a:lnSpc>
              <a:spcBef>
                <a:spcPts val="0"/>
              </a:spcBef>
              <a:spcAft>
                <a:spcPts val="0"/>
              </a:spcAft>
              <a:buNone/>
            </a:pPr>
            <a:r>
              <a:rPr b="0" i="0" lang="en-US" sz="1600" u="none" cap="none" strike="noStrike">
                <a:solidFill>
                  <a:srgbClr val="808080"/>
                </a:solidFill>
                <a:latin typeface="Consolas"/>
                <a:ea typeface="Consolas"/>
                <a:cs typeface="Consolas"/>
                <a:sym typeface="Consolas"/>
              </a:rPr>
              <a:t>(</a:t>
            </a:r>
            <a:r>
              <a:rPr b="0" i="0" lang="en-US" sz="1600" u="none" cap="none" strike="noStrike">
                <a:solidFill>
                  <a:srgbClr val="000000"/>
                </a:solidFill>
                <a:latin typeface="Consolas"/>
                <a:ea typeface="Consolas"/>
                <a:cs typeface="Consolas"/>
                <a:sym typeface="Consolas"/>
              </a:rPr>
              <a:t>2</a:t>
            </a:r>
            <a:r>
              <a:rPr b="0" i="0" lang="en-US" sz="1600" u="none" cap="none" strike="noStrike">
                <a:solidFill>
                  <a:srgbClr val="808080"/>
                </a:solidFill>
                <a:latin typeface="Consolas"/>
                <a:ea typeface="Consolas"/>
                <a:cs typeface="Consolas"/>
                <a:sym typeface="Consolas"/>
              </a:rPr>
              <a:t>,</a:t>
            </a:r>
            <a:r>
              <a:rPr b="0" i="0" lang="en-US" sz="1600" u="none" cap="none" strike="noStrike">
                <a:solidFill>
                  <a:srgbClr val="FF0000"/>
                </a:solidFill>
                <a:latin typeface="Consolas"/>
                <a:ea typeface="Consolas"/>
                <a:cs typeface="Consolas"/>
                <a:sym typeface="Consolas"/>
              </a:rPr>
              <a:t>'Engenharia de Software'</a:t>
            </a:r>
            <a:r>
              <a:rPr b="0" i="0" lang="en-US" sz="1600" u="none" cap="none" strike="noStrike">
                <a:solidFill>
                  <a:srgbClr val="808080"/>
                </a:solidFill>
                <a:latin typeface="Consolas"/>
                <a:ea typeface="Consolas"/>
                <a:cs typeface="Consolas"/>
                <a:sym typeface="Consolas"/>
              </a:rPr>
              <a:t>,</a:t>
            </a:r>
            <a:r>
              <a:rPr b="0" i="0" lang="en-US" sz="1600" u="none" cap="none" strike="noStrike">
                <a:solidFill>
                  <a:srgbClr val="000000"/>
                </a:solidFill>
                <a:latin typeface="Consolas"/>
                <a:ea typeface="Consolas"/>
                <a:cs typeface="Consolas"/>
                <a:sym typeface="Consolas"/>
              </a:rPr>
              <a:t>1</a:t>
            </a:r>
            <a:r>
              <a:rPr b="0" i="0" lang="en-US" sz="1600" u="none" cap="none" strike="noStrike">
                <a:solidFill>
                  <a:srgbClr val="808080"/>
                </a:solidFill>
                <a:latin typeface="Consolas"/>
                <a:ea typeface="Consolas"/>
                <a:cs typeface="Consolas"/>
                <a:sym typeface="Consolas"/>
              </a:rPr>
              <a:t>,</a:t>
            </a:r>
            <a:r>
              <a:rPr b="0" i="0" lang="en-US" sz="1600" u="none" cap="none" strike="noStrike">
                <a:solidFill>
                  <a:srgbClr val="000000"/>
                </a:solidFill>
                <a:latin typeface="Consolas"/>
                <a:ea typeface="Consolas"/>
                <a:cs typeface="Consolas"/>
                <a:sym typeface="Consolas"/>
              </a:rPr>
              <a:t>1</a:t>
            </a:r>
            <a:r>
              <a:rPr b="0" i="0" lang="en-US" sz="1600" u="none" cap="none" strike="noStrike">
                <a:solidFill>
                  <a:srgbClr val="808080"/>
                </a:solidFill>
                <a:latin typeface="Consolas"/>
                <a:ea typeface="Consolas"/>
                <a:cs typeface="Consolas"/>
                <a:sym typeface="Consolas"/>
              </a:rPr>
              <a:t>,</a:t>
            </a:r>
            <a:r>
              <a:rPr b="0" i="0" lang="en-US" sz="1600" u="none" cap="none" strike="noStrike">
                <a:solidFill>
                  <a:srgbClr val="000000"/>
                </a:solidFill>
                <a:latin typeface="Consolas"/>
                <a:ea typeface="Consolas"/>
                <a:cs typeface="Consolas"/>
                <a:sym typeface="Consolas"/>
              </a:rPr>
              <a:t> 350</a:t>
            </a:r>
            <a:r>
              <a:rPr b="0" i="0" lang="en-US" sz="1600" u="none" cap="none" strike="noStrike">
                <a:solidFill>
                  <a:srgbClr val="808080"/>
                </a:solidFill>
                <a:latin typeface="Consolas"/>
                <a:ea typeface="Consolas"/>
                <a:cs typeface="Consolas"/>
                <a:sym typeface="Consolas"/>
              </a:rPr>
              <a:t>,</a:t>
            </a:r>
            <a:r>
              <a:rPr b="0" i="0" lang="en-US" sz="1600" u="none" cap="none" strike="noStrike">
                <a:solidFill>
                  <a:srgbClr val="000000"/>
                </a:solidFill>
                <a:latin typeface="Consolas"/>
                <a:ea typeface="Consolas"/>
                <a:cs typeface="Consolas"/>
                <a:sym typeface="Consolas"/>
              </a:rPr>
              <a:t> </a:t>
            </a:r>
            <a:r>
              <a:rPr b="0" i="0" lang="en-US" sz="1600" u="none" cap="none" strike="noStrike">
                <a:solidFill>
                  <a:srgbClr val="FF0000"/>
                </a:solidFill>
                <a:latin typeface="Consolas"/>
                <a:ea typeface="Consolas"/>
                <a:cs typeface="Consolas"/>
                <a:sym typeface="Consolas"/>
              </a:rPr>
              <a:t>'10-03-2019'</a:t>
            </a:r>
            <a:r>
              <a:rPr b="0" i="0" lang="en-US" sz="1600" u="none" cap="none" strike="noStrike">
                <a:solidFill>
                  <a:srgbClr val="808080"/>
                </a:solidFill>
                <a:latin typeface="Consolas"/>
                <a:ea typeface="Consolas"/>
                <a:cs typeface="Consolas"/>
                <a:sym typeface="Consolas"/>
              </a:rPr>
              <a:t>),</a:t>
            </a:r>
            <a:r>
              <a:rPr b="0" i="0" lang="en-US" sz="1600" u="none" cap="none" strike="noStrike">
                <a:solidFill>
                  <a:srgbClr val="000000"/>
                </a:solidFill>
                <a:latin typeface="Consolas"/>
                <a:ea typeface="Consolas"/>
                <a:cs typeface="Consolas"/>
                <a:sym typeface="Consolas"/>
              </a:rPr>
              <a:t> </a:t>
            </a:r>
            <a:endParaRPr/>
          </a:p>
          <a:p>
            <a:pPr indent="0" lvl="0" marL="0" marR="0" rtl="0" algn="l">
              <a:lnSpc>
                <a:spcPct val="100000"/>
              </a:lnSpc>
              <a:spcBef>
                <a:spcPts val="0"/>
              </a:spcBef>
              <a:spcAft>
                <a:spcPts val="0"/>
              </a:spcAft>
              <a:buNone/>
            </a:pPr>
            <a:r>
              <a:rPr b="0" i="0" lang="en-US" sz="1600" u="none" cap="none" strike="noStrike">
                <a:solidFill>
                  <a:srgbClr val="808080"/>
                </a:solidFill>
                <a:latin typeface="Consolas"/>
                <a:ea typeface="Consolas"/>
                <a:cs typeface="Consolas"/>
                <a:sym typeface="Consolas"/>
              </a:rPr>
              <a:t>(</a:t>
            </a:r>
            <a:r>
              <a:rPr b="0" i="0" lang="en-US" sz="1600" u="none" cap="none" strike="noStrike">
                <a:solidFill>
                  <a:srgbClr val="000000"/>
                </a:solidFill>
                <a:latin typeface="Consolas"/>
                <a:ea typeface="Consolas"/>
                <a:cs typeface="Consolas"/>
                <a:sym typeface="Consolas"/>
              </a:rPr>
              <a:t>3</a:t>
            </a:r>
            <a:r>
              <a:rPr b="0" i="0" lang="en-US" sz="1600" u="none" cap="none" strike="noStrike">
                <a:solidFill>
                  <a:srgbClr val="808080"/>
                </a:solidFill>
                <a:latin typeface="Consolas"/>
                <a:ea typeface="Consolas"/>
                <a:cs typeface="Consolas"/>
                <a:sym typeface="Consolas"/>
              </a:rPr>
              <a:t>,</a:t>
            </a:r>
            <a:r>
              <a:rPr b="0" i="0" lang="en-US" sz="1600" u="none" cap="none" strike="noStrike">
                <a:solidFill>
                  <a:srgbClr val="FF0000"/>
                </a:solidFill>
                <a:latin typeface="Consolas"/>
                <a:ea typeface="Consolas"/>
                <a:cs typeface="Consolas"/>
                <a:sym typeface="Consolas"/>
              </a:rPr>
              <a:t>'Ortopedia'</a:t>
            </a:r>
            <a:r>
              <a:rPr b="0" i="0" lang="en-US" sz="1600" u="none" cap="none" strike="noStrike">
                <a:solidFill>
                  <a:srgbClr val="808080"/>
                </a:solidFill>
                <a:latin typeface="Consolas"/>
                <a:ea typeface="Consolas"/>
                <a:cs typeface="Consolas"/>
                <a:sym typeface="Consolas"/>
              </a:rPr>
              <a:t>,</a:t>
            </a:r>
            <a:r>
              <a:rPr b="0" i="0" lang="en-US" sz="1600" u="none" cap="none" strike="noStrike">
                <a:solidFill>
                  <a:srgbClr val="000000"/>
                </a:solidFill>
                <a:latin typeface="Consolas"/>
                <a:ea typeface="Consolas"/>
                <a:cs typeface="Consolas"/>
                <a:sym typeface="Consolas"/>
              </a:rPr>
              <a:t>3</a:t>
            </a:r>
            <a:r>
              <a:rPr b="0" i="0" lang="en-US" sz="1600" u="none" cap="none" strike="noStrike">
                <a:solidFill>
                  <a:srgbClr val="808080"/>
                </a:solidFill>
                <a:latin typeface="Consolas"/>
                <a:ea typeface="Consolas"/>
                <a:cs typeface="Consolas"/>
                <a:sym typeface="Consolas"/>
              </a:rPr>
              <a:t>,</a:t>
            </a:r>
            <a:r>
              <a:rPr b="0" i="0" lang="en-US" sz="1600" u="none" cap="none" strike="noStrike">
                <a:solidFill>
                  <a:srgbClr val="000000"/>
                </a:solidFill>
                <a:latin typeface="Consolas"/>
                <a:ea typeface="Consolas"/>
                <a:cs typeface="Consolas"/>
                <a:sym typeface="Consolas"/>
              </a:rPr>
              <a:t>2</a:t>
            </a:r>
            <a:r>
              <a:rPr b="0" i="0" lang="en-US" sz="1600" u="none" cap="none" strike="noStrike">
                <a:solidFill>
                  <a:srgbClr val="808080"/>
                </a:solidFill>
                <a:latin typeface="Consolas"/>
                <a:ea typeface="Consolas"/>
                <a:cs typeface="Consolas"/>
                <a:sym typeface="Consolas"/>
              </a:rPr>
              <a:t>,</a:t>
            </a:r>
            <a:r>
              <a:rPr b="0" i="0" lang="en-US" sz="1600" u="none" cap="none" strike="noStrike">
                <a:solidFill>
                  <a:srgbClr val="000000"/>
                </a:solidFill>
                <a:latin typeface="Consolas"/>
                <a:ea typeface="Consolas"/>
                <a:cs typeface="Consolas"/>
                <a:sym typeface="Consolas"/>
              </a:rPr>
              <a:t> 310</a:t>
            </a:r>
            <a:r>
              <a:rPr b="0" i="0" lang="en-US" sz="1600" u="none" cap="none" strike="noStrike">
                <a:solidFill>
                  <a:srgbClr val="808080"/>
                </a:solidFill>
                <a:latin typeface="Consolas"/>
                <a:ea typeface="Consolas"/>
                <a:cs typeface="Consolas"/>
                <a:sym typeface="Consolas"/>
              </a:rPr>
              <a:t>,</a:t>
            </a:r>
            <a:r>
              <a:rPr b="0" i="0" lang="en-US" sz="1600" u="none" cap="none" strike="noStrike">
                <a:solidFill>
                  <a:srgbClr val="000000"/>
                </a:solidFill>
                <a:latin typeface="Consolas"/>
                <a:ea typeface="Consolas"/>
                <a:cs typeface="Consolas"/>
                <a:sym typeface="Consolas"/>
              </a:rPr>
              <a:t> </a:t>
            </a:r>
            <a:r>
              <a:rPr b="0" i="0" lang="en-US" sz="1600" u="none" cap="none" strike="noStrike">
                <a:solidFill>
                  <a:srgbClr val="FF0000"/>
                </a:solidFill>
                <a:latin typeface="Consolas"/>
                <a:ea typeface="Consolas"/>
                <a:cs typeface="Consolas"/>
                <a:sym typeface="Consolas"/>
              </a:rPr>
              <a:t>'10-04-2019'</a:t>
            </a:r>
            <a:r>
              <a:rPr b="0" i="0" lang="en-US" sz="1600" u="none" cap="none" strike="noStrike">
                <a:solidFill>
                  <a:srgbClr val="808080"/>
                </a:solidFill>
                <a:latin typeface="Consolas"/>
                <a:ea typeface="Consolas"/>
                <a:cs typeface="Consolas"/>
                <a:sym typeface="Consolas"/>
              </a:rPr>
              <a:t>),</a:t>
            </a:r>
            <a:r>
              <a:rPr b="0" i="0" lang="en-US" sz="1600" u="none" cap="none" strike="noStrike">
                <a:solidFill>
                  <a:srgbClr val="000000"/>
                </a:solidFill>
                <a:latin typeface="Consolas"/>
                <a:ea typeface="Consolas"/>
                <a:cs typeface="Consolas"/>
                <a:sym typeface="Consolas"/>
              </a:rPr>
              <a:t> </a:t>
            </a:r>
            <a:endParaRPr/>
          </a:p>
          <a:p>
            <a:pPr indent="0" lvl="0" marL="0" marR="0" rtl="0" algn="l">
              <a:lnSpc>
                <a:spcPct val="100000"/>
              </a:lnSpc>
              <a:spcBef>
                <a:spcPts val="0"/>
              </a:spcBef>
              <a:spcAft>
                <a:spcPts val="0"/>
              </a:spcAft>
              <a:buNone/>
            </a:pPr>
            <a:r>
              <a:rPr b="0" i="0" lang="en-US" sz="1600" u="none" cap="none" strike="noStrike">
                <a:solidFill>
                  <a:srgbClr val="808080"/>
                </a:solidFill>
                <a:latin typeface="Consolas"/>
                <a:ea typeface="Consolas"/>
                <a:cs typeface="Consolas"/>
                <a:sym typeface="Consolas"/>
              </a:rPr>
              <a:t>(</a:t>
            </a:r>
            <a:r>
              <a:rPr b="0" i="0" lang="en-US" sz="1600" u="none" cap="none" strike="noStrike">
                <a:solidFill>
                  <a:srgbClr val="000000"/>
                </a:solidFill>
                <a:latin typeface="Consolas"/>
                <a:ea typeface="Consolas"/>
                <a:cs typeface="Consolas"/>
                <a:sym typeface="Consolas"/>
              </a:rPr>
              <a:t>4</a:t>
            </a:r>
            <a:r>
              <a:rPr b="0" i="0" lang="en-US" sz="1600" u="none" cap="none" strike="noStrike">
                <a:solidFill>
                  <a:srgbClr val="808080"/>
                </a:solidFill>
                <a:latin typeface="Consolas"/>
                <a:ea typeface="Consolas"/>
                <a:cs typeface="Consolas"/>
                <a:sym typeface="Consolas"/>
              </a:rPr>
              <a:t>,</a:t>
            </a:r>
            <a:r>
              <a:rPr b="0" i="0" lang="en-US" sz="1600" u="none" cap="none" strike="noStrike">
                <a:solidFill>
                  <a:srgbClr val="FF0000"/>
                </a:solidFill>
                <a:latin typeface="Consolas"/>
                <a:ea typeface="Consolas"/>
                <a:cs typeface="Consolas"/>
                <a:sym typeface="Consolas"/>
              </a:rPr>
              <a:t>'Cardiologia'</a:t>
            </a:r>
            <a:r>
              <a:rPr b="0" i="0" lang="en-US" sz="1600" u="none" cap="none" strike="noStrike">
                <a:solidFill>
                  <a:srgbClr val="808080"/>
                </a:solidFill>
                <a:latin typeface="Consolas"/>
                <a:ea typeface="Consolas"/>
                <a:cs typeface="Consolas"/>
                <a:sym typeface="Consolas"/>
              </a:rPr>
              <a:t>,</a:t>
            </a:r>
            <a:r>
              <a:rPr b="0" i="0" lang="en-US" sz="1600" u="none" cap="none" strike="noStrike">
                <a:solidFill>
                  <a:srgbClr val="000000"/>
                </a:solidFill>
                <a:latin typeface="Consolas"/>
                <a:ea typeface="Consolas"/>
                <a:cs typeface="Consolas"/>
                <a:sym typeface="Consolas"/>
              </a:rPr>
              <a:t>4</a:t>
            </a:r>
            <a:r>
              <a:rPr b="0" i="0" lang="en-US" sz="1600" u="none" cap="none" strike="noStrike">
                <a:solidFill>
                  <a:srgbClr val="808080"/>
                </a:solidFill>
                <a:latin typeface="Consolas"/>
                <a:ea typeface="Consolas"/>
                <a:cs typeface="Consolas"/>
                <a:sym typeface="Consolas"/>
              </a:rPr>
              <a:t>,</a:t>
            </a:r>
            <a:r>
              <a:rPr b="0" i="0" lang="en-US" sz="1600" u="none" cap="none" strike="noStrike">
                <a:solidFill>
                  <a:srgbClr val="000000"/>
                </a:solidFill>
                <a:latin typeface="Consolas"/>
                <a:ea typeface="Consolas"/>
                <a:cs typeface="Consolas"/>
                <a:sym typeface="Consolas"/>
              </a:rPr>
              <a:t>2</a:t>
            </a:r>
            <a:r>
              <a:rPr b="0" i="0" lang="en-US" sz="1600" u="none" cap="none" strike="noStrike">
                <a:solidFill>
                  <a:srgbClr val="808080"/>
                </a:solidFill>
                <a:latin typeface="Consolas"/>
                <a:ea typeface="Consolas"/>
                <a:cs typeface="Consolas"/>
                <a:sym typeface="Consolas"/>
              </a:rPr>
              <a:t>,</a:t>
            </a:r>
            <a:r>
              <a:rPr b="0" i="0" lang="en-US" sz="1600" u="none" cap="none" strike="noStrike">
                <a:solidFill>
                  <a:srgbClr val="000000"/>
                </a:solidFill>
                <a:latin typeface="Consolas"/>
                <a:ea typeface="Consolas"/>
                <a:cs typeface="Consolas"/>
                <a:sym typeface="Consolas"/>
              </a:rPr>
              <a:t> 320</a:t>
            </a:r>
            <a:r>
              <a:rPr b="0" i="0" lang="en-US" sz="1600" u="none" cap="none" strike="noStrike">
                <a:solidFill>
                  <a:srgbClr val="808080"/>
                </a:solidFill>
                <a:latin typeface="Consolas"/>
                <a:ea typeface="Consolas"/>
                <a:cs typeface="Consolas"/>
                <a:sym typeface="Consolas"/>
              </a:rPr>
              <a:t>,</a:t>
            </a:r>
            <a:r>
              <a:rPr b="0" i="0" lang="en-US" sz="1600" u="none" cap="none" strike="noStrike">
                <a:solidFill>
                  <a:srgbClr val="000000"/>
                </a:solidFill>
                <a:latin typeface="Consolas"/>
                <a:ea typeface="Consolas"/>
                <a:cs typeface="Consolas"/>
                <a:sym typeface="Consolas"/>
              </a:rPr>
              <a:t> </a:t>
            </a:r>
            <a:r>
              <a:rPr b="0" i="0" lang="en-US" sz="1600" u="none" cap="none" strike="noStrike">
                <a:solidFill>
                  <a:srgbClr val="FF0000"/>
                </a:solidFill>
                <a:latin typeface="Consolas"/>
                <a:ea typeface="Consolas"/>
                <a:cs typeface="Consolas"/>
                <a:sym typeface="Consolas"/>
              </a:rPr>
              <a:t>'10-05-2019'</a:t>
            </a:r>
            <a:r>
              <a:rPr b="0" i="0" lang="en-US" sz="1600" u="none" cap="none" strike="noStrike">
                <a:solidFill>
                  <a:srgbClr val="808080"/>
                </a:solidFill>
                <a:latin typeface="Consolas"/>
                <a:ea typeface="Consolas"/>
                <a:cs typeface="Consolas"/>
                <a:sym typeface="Consolas"/>
              </a:rPr>
              <a:t>),</a:t>
            </a:r>
            <a:r>
              <a:rPr b="0" i="0" lang="en-US" sz="1600" u="none" cap="none" strike="noStrike">
                <a:solidFill>
                  <a:srgbClr val="000000"/>
                </a:solidFill>
                <a:latin typeface="Consolas"/>
                <a:ea typeface="Consolas"/>
                <a:cs typeface="Consolas"/>
                <a:sym typeface="Consolas"/>
              </a:rPr>
              <a:t> </a:t>
            </a:r>
            <a:endParaRPr/>
          </a:p>
          <a:p>
            <a:pPr indent="0" lvl="0" marL="0" marR="0" rtl="0" algn="l">
              <a:lnSpc>
                <a:spcPct val="100000"/>
              </a:lnSpc>
              <a:spcBef>
                <a:spcPts val="0"/>
              </a:spcBef>
              <a:spcAft>
                <a:spcPts val="0"/>
              </a:spcAft>
              <a:buNone/>
            </a:pPr>
            <a:r>
              <a:rPr b="0" i="0" lang="en-US" sz="1600" u="none" cap="none" strike="noStrike">
                <a:solidFill>
                  <a:srgbClr val="808080"/>
                </a:solidFill>
                <a:latin typeface="Consolas"/>
                <a:ea typeface="Consolas"/>
                <a:cs typeface="Consolas"/>
                <a:sym typeface="Consolas"/>
              </a:rPr>
              <a:t>(</a:t>
            </a:r>
            <a:r>
              <a:rPr b="0" i="0" lang="en-US" sz="1600" u="none" cap="none" strike="noStrike">
                <a:solidFill>
                  <a:srgbClr val="000000"/>
                </a:solidFill>
                <a:latin typeface="Consolas"/>
                <a:ea typeface="Consolas"/>
                <a:cs typeface="Consolas"/>
                <a:sym typeface="Consolas"/>
              </a:rPr>
              <a:t>5</a:t>
            </a:r>
            <a:r>
              <a:rPr b="0" i="0" lang="en-US" sz="1600" u="none" cap="none" strike="noStrike">
                <a:solidFill>
                  <a:srgbClr val="808080"/>
                </a:solidFill>
                <a:latin typeface="Consolas"/>
                <a:ea typeface="Consolas"/>
                <a:cs typeface="Consolas"/>
                <a:sym typeface="Consolas"/>
              </a:rPr>
              <a:t>,</a:t>
            </a:r>
            <a:r>
              <a:rPr b="0" i="0" lang="en-US" sz="1600" u="none" cap="none" strike="noStrike">
                <a:solidFill>
                  <a:srgbClr val="FF0000"/>
                </a:solidFill>
                <a:latin typeface="Consolas"/>
                <a:ea typeface="Consolas"/>
                <a:cs typeface="Consolas"/>
                <a:sym typeface="Consolas"/>
              </a:rPr>
              <a:t>'Estrutura Predial'</a:t>
            </a:r>
            <a:r>
              <a:rPr b="0" i="0" lang="en-US" sz="1600" u="none" cap="none" strike="noStrike">
                <a:solidFill>
                  <a:srgbClr val="808080"/>
                </a:solidFill>
                <a:latin typeface="Consolas"/>
                <a:ea typeface="Consolas"/>
                <a:cs typeface="Consolas"/>
                <a:sym typeface="Consolas"/>
              </a:rPr>
              <a:t>,</a:t>
            </a:r>
            <a:r>
              <a:rPr b="0" i="0" lang="en-US" sz="1600" u="none" cap="none" strike="noStrike">
                <a:solidFill>
                  <a:srgbClr val="000000"/>
                </a:solidFill>
                <a:latin typeface="Consolas"/>
                <a:ea typeface="Consolas"/>
                <a:cs typeface="Consolas"/>
                <a:sym typeface="Consolas"/>
              </a:rPr>
              <a:t>5</a:t>
            </a:r>
            <a:r>
              <a:rPr b="0" i="0" lang="en-US" sz="1600" u="none" cap="none" strike="noStrike">
                <a:solidFill>
                  <a:srgbClr val="808080"/>
                </a:solidFill>
                <a:latin typeface="Consolas"/>
                <a:ea typeface="Consolas"/>
                <a:cs typeface="Consolas"/>
                <a:sym typeface="Consolas"/>
              </a:rPr>
              <a:t>,</a:t>
            </a:r>
            <a:r>
              <a:rPr b="0" i="0" lang="en-US" sz="1600" u="none" cap="none" strike="noStrike">
                <a:solidFill>
                  <a:srgbClr val="000000"/>
                </a:solidFill>
                <a:latin typeface="Consolas"/>
                <a:ea typeface="Consolas"/>
                <a:cs typeface="Consolas"/>
                <a:sym typeface="Consolas"/>
              </a:rPr>
              <a:t>3</a:t>
            </a:r>
            <a:r>
              <a:rPr b="0" i="0" lang="en-US" sz="1600" u="none" cap="none" strike="noStrike">
                <a:solidFill>
                  <a:srgbClr val="808080"/>
                </a:solidFill>
                <a:latin typeface="Consolas"/>
                <a:ea typeface="Consolas"/>
                <a:cs typeface="Consolas"/>
                <a:sym typeface="Consolas"/>
              </a:rPr>
              <a:t>,</a:t>
            </a:r>
            <a:r>
              <a:rPr b="0" i="0" lang="en-US" sz="1600" u="none" cap="none" strike="noStrike">
                <a:solidFill>
                  <a:srgbClr val="000000"/>
                </a:solidFill>
                <a:latin typeface="Consolas"/>
                <a:ea typeface="Consolas"/>
                <a:cs typeface="Consolas"/>
                <a:sym typeface="Consolas"/>
              </a:rPr>
              <a:t> 200</a:t>
            </a:r>
            <a:r>
              <a:rPr b="0" i="0" lang="en-US" sz="1600" u="none" cap="none" strike="noStrike">
                <a:solidFill>
                  <a:srgbClr val="808080"/>
                </a:solidFill>
                <a:latin typeface="Consolas"/>
                <a:ea typeface="Consolas"/>
                <a:cs typeface="Consolas"/>
                <a:sym typeface="Consolas"/>
              </a:rPr>
              <a:t>,</a:t>
            </a:r>
            <a:r>
              <a:rPr b="0" i="0" lang="en-US" sz="1600" u="none" cap="none" strike="noStrike">
                <a:solidFill>
                  <a:srgbClr val="000000"/>
                </a:solidFill>
                <a:latin typeface="Consolas"/>
                <a:ea typeface="Consolas"/>
                <a:cs typeface="Consolas"/>
                <a:sym typeface="Consolas"/>
              </a:rPr>
              <a:t> </a:t>
            </a:r>
            <a:r>
              <a:rPr b="0" i="0" lang="en-US" sz="1600" u="none" cap="none" strike="noStrike">
                <a:solidFill>
                  <a:srgbClr val="FF0000"/>
                </a:solidFill>
                <a:latin typeface="Consolas"/>
                <a:ea typeface="Consolas"/>
                <a:cs typeface="Consolas"/>
                <a:sym typeface="Consolas"/>
              </a:rPr>
              <a:t>'10-06-2019'</a:t>
            </a:r>
            <a:r>
              <a:rPr b="0" i="0" lang="en-US" sz="1600" u="none" cap="none" strike="noStrike">
                <a:solidFill>
                  <a:srgbClr val="808080"/>
                </a:solidFill>
                <a:latin typeface="Consolas"/>
                <a:ea typeface="Consolas"/>
                <a:cs typeface="Consolas"/>
                <a:sym typeface="Consolas"/>
              </a:rPr>
              <a:t>),</a:t>
            </a:r>
            <a:r>
              <a:rPr b="0" i="0" lang="en-US" sz="1600" u="none" cap="none" strike="noStrike">
                <a:solidFill>
                  <a:srgbClr val="000000"/>
                </a:solidFill>
                <a:latin typeface="Consolas"/>
                <a:ea typeface="Consolas"/>
                <a:cs typeface="Consolas"/>
                <a:sym typeface="Consolas"/>
              </a:rPr>
              <a:t> </a:t>
            </a:r>
            <a:endParaRPr/>
          </a:p>
          <a:p>
            <a:pPr indent="0" lvl="0" marL="0" marR="0" rtl="0" algn="l">
              <a:lnSpc>
                <a:spcPct val="100000"/>
              </a:lnSpc>
              <a:spcBef>
                <a:spcPts val="0"/>
              </a:spcBef>
              <a:spcAft>
                <a:spcPts val="0"/>
              </a:spcAft>
              <a:buNone/>
            </a:pPr>
            <a:r>
              <a:rPr b="0" i="0" lang="en-US" sz="1600" u="none" cap="none" strike="noStrike">
                <a:solidFill>
                  <a:srgbClr val="808080"/>
                </a:solidFill>
                <a:latin typeface="Consolas"/>
                <a:ea typeface="Consolas"/>
                <a:cs typeface="Consolas"/>
                <a:sym typeface="Consolas"/>
              </a:rPr>
              <a:t>(</a:t>
            </a:r>
            <a:r>
              <a:rPr b="0" i="0" lang="en-US" sz="1600" u="none" cap="none" strike="noStrike">
                <a:solidFill>
                  <a:srgbClr val="000000"/>
                </a:solidFill>
                <a:latin typeface="Consolas"/>
                <a:ea typeface="Consolas"/>
                <a:cs typeface="Consolas"/>
                <a:sym typeface="Consolas"/>
              </a:rPr>
              <a:t>6</a:t>
            </a:r>
            <a:r>
              <a:rPr b="0" i="0" lang="en-US" sz="1600" u="none" cap="none" strike="noStrike">
                <a:solidFill>
                  <a:srgbClr val="808080"/>
                </a:solidFill>
                <a:latin typeface="Consolas"/>
                <a:ea typeface="Consolas"/>
                <a:cs typeface="Consolas"/>
                <a:sym typeface="Consolas"/>
              </a:rPr>
              <a:t>,</a:t>
            </a:r>
            <a:r>
              <a:rPr b="0" i="0" lang="en-US" sz="1600" u="none" cap="none" strike="noStrike">
                <a:solidFill>
                  <a:srgbClr val="FF0000"/>
                </a:solidFill>
                <a:latin typeface="Consolas"/>
                <a:ea typeface="Consolas"/>
                <a:cs typeface="Consolas"/>
                <a:sym typeface="Consolas"/>
              </a:rPr>
              <a:t>'Estrutura Hidraulica'</a:t>
            </a:r>
            <a:r>
              <a:rPr b="0" i="0" lang="en-US" sz="1600" u="none" cap="none" strike="noStrike">
                <a:solidFill>
                  <a:srgbClr val="808080"/>
                </a:solidFill>
                <a:latin typeface="Consolas"/>
                <a:ea typeface="Consolas"/>
                <a:cs typeface="Consolas"/>
                <a:sym typeface="Consolas"/>
              </a:rPr>
              <a:t>,</a:t>
            </a:r>
            <a:r>
              <a:rPr b="0" i="0" lang="en-US" sz="1600" u="none" cap="none" strike="noStrike">
                <a:solidFill>
                  <a:srgbClr val="000000"/>
                </a:solidFill>
                <a:latin typeface="Consolas"/>
                <a:ea typeface="Consolas"/>
                <a:cs typeface="Consolas"/>
                <a:sym typeface="Consolas"/>
              </a:rPr>
              <a:t>6</a:t>
            </a:r>
            <a:r>
              <a:rPr b="0" i="0" lang="en-US" sz="1600" u="none" cap="none" strike="noStrike">
                <a:solidFill>
                  <a:srgbClr val="808080"/>
                </a:solidFill>
                <a:latin typeface="Consolas"/>
                <a:ea typeface="Consolas"/>
                <a:cs typeface="Consolas"/>
                <a:sym typeface="Consolas"/>
              </a:rPr>
              <a:t>,</a:t>
            </a:r>
            <a:r>
              <a:rPr b="0" i="0" lang="en-US" sz="1600" u="none" cap="none" strike="noStrike">
                <a:solidFill>
                  <a:srgbClr val="000000"/>
                </a:solidFill>
                <a:latin typeface="Consolas"/>
                <a:ea typeface="Consolas"/>
                <a:cs typeface="Consolas"/>
                <a:sym typeface="Consolas"/>
              </a:rPr>
              <a:t>3</a:t>
            </a:r>
            <a:r>
              <a:rPr b="0" i="0" lang="en-US" sz="1600" u="none" cap="none" strike="noStrike">
                <a:solidFill>
                  <a:srgbClr val="808080"/>
                </a:solidFill>
                <a:latin typeface="Consolas"/>
                <a:ea typeface="Consolas"/>
                <a:cs typeface="Consolas"/>
                <a:sym typeface="Consolas"/>
              </a:rPr>
              <a:t>,</a:t>
            </a:r>
            <a:r>
              <a:rPr b="0" i="0" lang="en-US" sz="1600" u="none" cap="none" strike="noStrike">
                <a:solidFill>
                  <a:srgbClr val="000000"/>
                </a:solidFill>
                <a:latin typeface="Consolas"/>
                <a:ea typeface="Consolas"/>
                <a:cs typeface="Consolas"/>
                <a:sym typeface="Consolas"/>
              </a:rPr>
              <a:t> 300</a:t>
            </a:r>
            <a:r>
              <a:rPr b="0" i="0" lang="en-US" sz="1600" u="none" cap="none" strike="noStrike">
                <a:solidFill>
                  <a:srgbClr val="808080"/>
                </a:solidFill>
                <a:latin typeface="Consolas"/>
                <a:ea typeface="Consolas"/>
                <a:cs typeface="Consolas"/>
                <a:sym typeface="Consolas"/>
              </a:rPr>
              <a:t>,</a:t>
            </a:r>
            <a:r>
              <a:rPr b="0" i="0" lang="en-US" sz="1600" u="none" cap="none" strike="noStrike">
                <a:solidFill>
                  <a:srgbClr val="000000"/>
                </a:solidFill>
                <a:latin typeface="Consolas"/>
                <a:ea typeface="Consolas"/>
                <a:cs typeface="Consolas"/>
                <a:sym typeface="Consolas"/>
              </a:rPr>
              <a:t> </a:t>
            </a:r>
            <a:r>
              <a:rPr b="0" i="0" lang="en-US" sz="1600" u="none" cap="none" strike="noStrike">
                <a:solidFill>
                  <a:srgbClr val="FF0000"/>
                </a:solidFill>
                <a:latin typeface="Consolas"/>
                <a:ea typeface="Consolas"/>
                <a:cs typeface="Consolas"/>
                <a:sym typeface="Consolas"/>
              </a:rPr>
              <a:t>'10-07-2019'</a:t>
            </a:r>
            <a:r>
              <a:rPr b="0" i="0" lang="en-US" sz="1600" u="none" cap="none" strike="noStrike">
                <a:solidFill>
                  <a:srgbClr val="808080"/>
                </a:solidFill>
                <a:latin typeface="Consolas"/>
                <a:ea typeface="Consolas"/>
                <a:cs typeface="Consolas"/>
                <a:sym typeface="Consolas"/>
              </a:rPr>
              <a:t>),</a:t>
            </a:r>
            <a:r>
              <a:rPr b="0" i="0" lang="en-US" sz="1600" u="none" cap="none" strike="noStrike">
                <a:solidFill>
                  <a:srgbClr val="000000"/>
                </a:solidFill>
                <a:latin typeface="Consolas"/>
                <a:ea typeface="Consolas"/>
                <a:cs typeface="Consolas"/>
                <a:sym typeface="Consolas"/>
              </a:rPr>
              <a:t> </a:t>
            </a:r>
            <a:endParaRPr/>
          </a:p>
          <a:p>
            <a:pPr indent="0" lvl="0" marL="0" marR="0" rtl="0" algn="l">
              <a:lnSpc>
                <a:spcPct val="100000"/>
              </a:lnSpc>
              <a:spcBef>
                <a:spcPts val="0"/>
              </a:spcBef>
              <a:spcAft>
                <a:spcPts val="0"/>
              </a:spcAft>
              <a:buNone/>
            </a:pPr>
            <a:r>
              <a:rPr b="0" i="0" lang="en-US" sz="1600" u="none" cap="none" strike="noStrike">
                <a:solidFill>
                  <a:srgbClr val="808080"/>
                </a:solidFill>
                <a:latin typeface="Consolas"/>
                <a:ea typeface="Consolas"/>
                <a:cs typeface="Consolas"/>
                <a:sym typeface="Consolas"/>
              </a:rPr>
              <a:t>(</a:t>
            </a:r>
            <a:r>
              <a:rPr b="0" i="0" lang="en-US" sz="1600" u="none" cap="none" strike="noStrike">
                <a:solidFill>
                  <a:srgbClr val="000000"/>
                </a:solidFill>
                <a:latin typeface="Consolas"/>
                <a:ea typeface="Consolas"/>
                <a:cs typeface="Consolas"/>
                <a:sym typeface="Consolas"/>
              </a:rPr>
              <a:t>7</a:t>
            </a:r>
            <a:r>
              <a:rPr b="0" i="0" lang="en-US" sz="1600" u="none" cap="none" strike="noStrike">
                <a:solidFill>
                  <a:srgbClr val="808080"/>
                </a:solidFill>
                <a:latin typeface="Consolas"/>
                <a:ea typeface="Consolas"/>
                <a:cs typeface="Consolas"/>
                <a:sym typeface="Consolas"/>
              </a:rPr>
              <a:t>,</a:t>
            </a:r>
            <a:r>
              <a:rPr b="0" i="0" lang="en-US" sz="1600" u="none" cap="none" strike="noStrike">
                <a:solidFill>
                  <a:srgbClr val="FF0000"/>
                </a:solidFill>
                <a:latin typeface="Consolas"/>
                <a:ea typeface="Consolas"/>
                <a:cs typeface="Consolas"/>
                <a:sym typeface="Consolas"/>
              </a:rPr>
              <a:t>'Direito Penal'</a:t>
            </a:r>
            <a:r>
              <a:rPr b="0" i="0" lang="en-US" sz="1600" u="none" cap="none" strike="noStrike">
                <a:solidFill>
                  <a:srgbClr val="808080"/>
                </a:solidFill>
                <a:latin typeface="Consolas"/>
                <a:ea typeface="Consolas"/>
                <a:cs typeface="Consolas"/>
                <a:sym typeface="Consolas"/>
              </a:rPr>
              <a:t>,</a:t>
            </a:r>
            <a:r>
              <a:rPr b="0" i="0" lang="en-US" sz="1600" u="none" cap="none" strike="noStrike">
                <a:solidFill>
                  <a:srgbClr val="000000"/>
                </a:solidFill>
                <a:latin typeface="Consolas"/>
                <a:ea typeface="Consolas"/>
                <a:cs typeface="Consolas"/>
                <a:sym typeface="Consolas"/>
              </a:rPr>
              <a:t>7</a:t>
            </a:r>
            <a:r>
              <a:rPr b="0" i="0" lang="en-US" sz="1600" u="none" cap="none" strike="noStrike">
                <a:solidFill>
                  <a:srgbClr val="808080"/>
                </a:solidFill>
                <a:latin typeface="Consolas"/>
                <a:ea typeface="Consolas"/>
                <a:cs typeface="Consolas"/>
                <a:sym typeface="Consolas"/>
              </a:rPr>
              <a:t>,</a:t>
            </a:r>
            <a:r>
              <a:rPr b="0" i="0" lang="en-US" sz="1600" u="none" cap="none" strike="noStrike">
                <a:solidFill>
                  <a:srgbClr val="000000"/>
                </a:solidFill>
                <a:latin typeface="Consolas"/>
                <a:ea typeface="Consolas"/>
                <a:cs typeface="Consolas"/>
                <a:sym typeface="Consolas"/>
              </a:rPr>
              <a:t>4</a:t>
            </a:r>
            <a:r>
              <a:rPr b="0" i="0" lang="en-US" sz="1600" u="none" cap="none" strike="noStrike">
                <a:solidFill>
                  <a:srgbClr val="808080"/>
                </a:solidFill>
                <a:latin typeface="Consolas"/>
                <a:ea typeface="Consolas"/>
                <a:cs typeface="Consolas"/>
                <a:sym typeface="Consolas"/>
              </a:rPr>
              <a:t>,</a:t>
            </a:r>
            <a:r>
              <a:rPr b="0" i="0" lang="en-US" sz="1600" u="none" cap="none" strike="noStrike">
                <a:solidFill>
                  <a:srgbClr val="000000"/>
                </a:solidFill>
                <a:latin typeface="Consolas"/>
                <a:ea typeface="Consolas"/>
                <a:cs typeface="Consolas"/>
                <a:sym typeface="Consolas"/>
              </a:rPr>
              <a:t> 150</a:t>
            </a:r>
            <a:r>
              <a:rPr b="0" i="0" lang="en-US" sz="1600" u="none" cap="none" strike="noStrike">
                <a:solidFill>
                  <a:srgbClr val="808080"/>
                </a:solidFill>
                <a:latin typeface="Consolas"/>
                <a:ea typeface="Consolas"/>
                <a:cs typeface="Consolas"/>
                <a:sym typeface="Consolas"/>
              </a:rPr>
              <a:t>,</a:t>
            </a:r>
            <a:r>
              <a:rPr b="0" i="0" lang="en-US" sz="1600" u="none" cap="none" strike="noStrike">
                <a:solidFill>
                  <a:srgbClr val="000000"/>
                </a:solidFill>
                <a:latin typeface="Consolas"/>
                <a:ea typeface="Consolas"/>
                <a:cs typeface="Consolas"/>
                <a:sym typeface="Consolas"/>
              </a:rPr>
              <a:t> </a:t>
            </a:r>
            <a:r>
              <a:rPr b="0" i="0" lang="en-US" sz="1600" u="none" cap="none" strike="noStrike">
                <a:solidFill>
                  <a:srgbClr val="FF0000"/>
                </a:solidFill>
                <a:latin typeface="Consolas"/>
                <a:ea typeface="Consolas"/>
                <a:cs typeface="Consolas"/>
                <a:sym typeface="Consolas"/>
              </a:rPr>
              <a:t>'10-08-2019'</a:t>
            </a:r>
            <a:r>
              <a:rPr b="0" i="0" lang="en-US" sz="1600" u="none" cap="none" strike="noStrike">
                <a:solidFill>
                  <a:srgbClr val="808080"/>
                </a:solidFill>
                <a:latin typeface="Consolas"/>
                <a:ea typeface="Consolas"/>
                <a:cs typeface="Consolas"/>
                <a:sym typeface="Consolas"/>
              </a:rPr>
              <a:t>),</a:t>
            </a:r>
            <a:r>
              <a:rPr b="0" i="0" lang="en-US" sz="1600" u="none" cap="none" strike="noStrike">
                <a:solidFill>
                  <a:srgbClr val="000000"/>
                </a:solidFill>
                <a:latin typeface="Consolas"/>
                <a:ea typeface="Consolas"/>
                <a:cs typeface="Consolas"/>
                <a:sym typeface="Consolas"/>
              </a:rPr>
              <a:t> </a:t>
            </a:r>
            <a:endParaRPr/>
          </a:p>
          <a:p>
            <a:pPr indent="0" lvl="0" marL="0" marR="0" rtl="0" algn="l">
              <a:lnSpc>
                <a:spcPct val="100000"/>
              </a:lnSpc>
              <a:spcBef>
                <a:spcPts val="0"/>
              </a:spcBef>
              <a:spcAft>
                <a:spcPts val="0"/>
              </a:spcAft>
              <a:buNone/>
            </a:pPr>
            <a:r>
              <a:rPr b="0" i="0" lang="en-US" sz="1600" u="none" cap="none" strike="noStrike">
                <a:solidFill>
                  <a:srgbClr val="808080"/>
                </a:solidFill>
                <a:latin typeface="Consolas"/>
                <a:ea typeface="Consolas"/>
                <a:cs typeface="Consolas"/>
                <a:sym typeface="Consolas"/>
              </a:rPr>
              <a:t>(</a:t>
            </a:r>
            <a:r>
              <a:rPr b="0" i="0" lang="en-US" sz="1600" u="none" cap="none" strike="noStrike">
                <a:solidFill>
                  <a:srgbClr val="000000"/>
                </a:solidFill>
                <a:latin typeface="Consolas"/>
                <a:ea typeface="Consolas"/>
                <a:cs typeface="Consolas"/>
                <a:sym typeface="Consolas"/>
              </a:rPr>
              <a:t>8</a:t>
            </a:r>
            <a:r>
              <a:rPr b="0" i="0" lang="en-US" sz="1600" u="none" cap="none" strike="noStrike">
                <a:solidFill>
                  <a:srgbClr val="808080"/>
                </a:solidFill>
                <a:latin typeface="Consolas"/>
                <a:ea typeface="Consolas"/>
                <a:cs typeface="Consolas"/>
                <a:sym typeface="Consolas"/>
              </a:rPr>
              <a:t>,</a:t>
            </a:r>
            <a:r>
              <a:rPr b="0" i="0" lang="en-US" sz="1600" u="none" cap="none" strike="noStrike">
                <a:solidFill>
                  <a:srgbClr val="FF0000"/>
                </a:solidFill>
                <a:latin typeface="Consolas"/>
                <a:ea typeface="Consolas"/>
                <a:cs typeface="Consolas"/>
                <a:sym typeface="Consolas"/>
              </a:rPr>
              <a:t>'Direito Civil'</a:t>
            </a:r>
            <a:r>
              <a:rPr b="0" i="0" lang="en-US" sz="1600" u="none" cap="none" strike="noStrike">
                <a:solidFill>
                  <a:srgbClr val="808080"/>
                </a:solidFill>
                <a:latin typeface="Consolas"/>
                <a:ea typeface="Consolas"/>
                <a:cs typeface="Consolas"/>
                <a:sym typeface="Consolas"/>
              </a:rPr>
              <a:t>,</a:t>
            </a:r>
            <a:r>
              <a:rPr b="0" i="0" lang="en-US" sz="1600" u="none" cap="none" strike="noStrike">
                <a:solidFill>
                  <a:srgbClr val="000000"/>
                </a:solidFill>
                <a:latin typeface="Consolas"/>
                <a:ea typeface="Consolas"/>
                <a:cs typeface="Consolas"/>
                <a:sym typeface="Consolas"/>
              </a:rPr>
              <a:t>8</a:t>
            </a:r>
            <a:r>
              <a:rPr b="0" i="0" lang="en-US" sz="1600" u="none" cap="none" strike="noStrike">
                <a:solidFill>
                  <a:srgbClr val="808080"/>
                </a:solidFill>
                <a:latin typeface="Consolas"/>
                <a:ea typeface="Consolas"/>
                <a:cs typeface="Consolas"/>
                <a:sym typeface="Consolas"/>
              </a:rPr>
              <a:t>,</a:t>
            </a:r>
            <a:r>
              <a:rPr b="0" i="0" lang="en-US" sz="1600" u="none" cap="none" strike="noStrike">
                <a:solidFill>
                  <a:srgbClr val="000000"/>
                </a:solidFill>
                <a:latin typeface="Consolas"/>
                <a:ea typeface="Consolas"/>
                <a:cs typeface="Consolas"/>
                <a:sym typeface="Consolas"/>
              </a:rPr>
              <a:t>4</a:t>
            </a:r>
            <a:r>
              <a:rPr b="0" i="0" lang="en-US" sz="1600" u="none" cap="none" strike="noStrike">
                <a:solidFill>
                  <a:srgbClr val="808080"/>
                </a:solidFill>
                <a:latin typeface="Consolas"/>
                <a:ea typeface="Consolas"/>
                <a:cs typeface="Consolas"/>
                <a:sym typeface="Consolas"/>
              </a:rPr>
              <a:t>,</a:t>
            </a:r>
            <a:r>
              <a:rPr b="0" i="0" lang="en-US" sz="1600" u="none" cap="none" strike="noStrike">
                <a:solidFill>
                  <a:srgbClr val="000000"/>
                </a:solidFill>
                <a:latin typeface="Consolas"/>
                <a:ea typeface="Consolas"/>
                <a:cs typeface="Consolas"/>
                <a:sym typeface="Consolas"/>
              </a:rPr>
              <a:t> 200</a:t>
            </a:r>
            <a:r>
              <a:rPr b="0" i="0" lang="en-US" sz="1600" u="none" cap="none" strike="noStrike">
                <a:solidFill>
                  <a:srgbClr val="808080"/>
                </a:solidFill>
                <a:latin typeface="Consolas"/>
                <a:ea typeface="Consolas"/>
                <a:cs typeface="Consolas"/>
                <a:sym typeface="Consolas"/>
              </a:rPr>
              <a:t>,</a:t>
            </a:r>
            <a:r>
              <a:rPr b="0" i="0" lang="en-US" sz="1600" u="none" cap="none" strike="noStrike">
                <a:solidFill>
                  <a:srgbClr val="000000"/>
                </a:solidFill>
                <a:latin typeface="Consolas"/>
                <a:ea typeface="Consolas"/>
                <a:cs typeface="Consolas"/>
                <a:sym typeface="Consolas"/>
              </a:rPr>
              <a:t> </a:t>
            </a:r>
            <a:r>
              <a:rPr b="0" i="0" lang="en-US" sz="1600" u="none" cap="none" strike="noStrike">
                <a:solidFill>
                  <a:srgbClr val="FF0000"/>
                </a:solidFill>
                <a:latin typeface="Consolas"/>
                <a:ea typeface="Consolas"/>
                <a:cs typeface="Consolas"/>
                <a:sym typeface="Consolas"/>
              </a:rPr>
              <a:t>'10-09-2019'</a:t>
            </a:r>
            <a:r>
              <a:rPr b="0" i="0" lang="en-US" sz="1600" u="none" cap="none" strike="noStrike">
                <a:solidFill>
                  <a:srgbClr val="808080"/>
                </a:solidFill>
                <a:latin typeface="Consolas"/>
                <a:ea typeface="Consolas"/>
                <a:cs typeface="Consolas"/>
                <a:sym typeface="Consolas"/>
              </a:rPr>
              <a:t>),</a:t>
            </a:r>
            <a:r>
              <a:rPr b="0" i="0" lang="en-US" sz="1600" u="none" cap="none" strike="noStrike">
                <a:solidFill>
                  <a:srgbClr val="000000"/>
                </a:solidFill>
                <a:latin typeface="Consolas"/>
                <a:ea typeface="Consolas"/>
                <a:cs typeface="Consolas"/>
                <a:sym typeface="Consolas"/>
              </a:rPr>
              <a:t> </a:t>
            </a:r>
            <a:endParaRPr/>
          </a:p>
          <a:p>
            <a:pPr indent="0" lvl="0" marL="0" marR="0" rtl="0" algn="l">
              <a:lnSpc>
                <a:spcPct val="100000"/>
              </a:lnSpc>
              <a:spcBef>
                <a:spcPts val="0"/>
              </a:spcBef>
              <a:spcAft>
                <a:spcPts val="0"/>
              </a:spcAft>
              <a:buNone/>
            </a:pPr>
            <a:r>
              <a:rPr b="0" i="0" lang="en-US" sz="1600" u="none" cap="none" strike="noStrike">
                <a:solidFill>
                  <a:srgbClr val="808080"/>
                </a:solidFill>
                <a:latin typeface="Consolas"/>
                <a:ea typeface="Consolas"/>
                <a:cs typeface="Consolas"/>
                <a:sym typeface="Consolas"/>
              </a:rPr>
              <a:t>(</a:t>
            </a:r>
            <a:r>
              <a:rPr b="0" i="0" lang="en-US" sz="1600" u="none" cap="none" strike="noStrike">
                <a:solidFill>
                  <a:srgbClr val="000000"/>
                </a:solidFill>
                <a:latin typeface="Consolas"/>
                <a:ea typeface="Consolas"/>
                <a:cs typeface="Consolas"/>
                <a:sym typeface="Consolas"/>
              </a:rPr>
              <a:t>9</a:t>
            </a:r>
            <a:r>
              <a:rPr b="0" i="0" lang="en-US" sz="1600" u="none" cap="none" strike="noStrike">
                <a:solidFill>
                  <a:srgbClr val="808080"/>
                </a:solidFill>
                <a:latin typeface="Consolas"/>
                <a:ea typeface="Consolas"/>
                <a:cs typeface="Consolas"/>
                <a:sym typeface="Consolas"/>
              </a:rPr>
              <a:t>,</a:t>
            </a:r>
            <a:r>
              <a:rPr b="0" i="0" lang="en-US" sz="1600" u="none" cap="none" strike="noStrike">
                <a:solidFill>
                  <a:srgbClr val="FF0000"/>
                </a:solidFill>
                <a:latin typeface="Consolas"/>
                <a:ea typeface="Consolas"/>
                <a:cs typeface="Consolas"/>
                <a:sym typeface="Consolas"/>
              </a:rPr>
              <a:t>'Cores '</a:t>
            </a:r>
            <a:r>
              <a:rPr b="0" i="0" lang="en-US" sz="1600" u="none" cap="none" strike="noStrike">
                <a:solidFill>
                  <a:srgbClr val="808080"/>
                </a:solidFill>
                <a:latin typeface="Consolas"/>
                <a:ea typeface="Consolas"/>
                <a:cs typeface="Consolas"/>
                <a:sym typeface="Consolas"/>
              </a:rPr>
              <a:t>,</a:t>
            </a:r>
            <a:r>
              <a:rPr b="0" i="0" lang="en-US" sz="1600" u="none" cap="none" strike="noStrike">
                <a:solidFill>
                  <a:srgbClr val="000000"/>
                </a:solidFill>
                <a:latin typeface="Consolas"/>
                <a:ea typeface="Consolas"/>
                <a:cs typeface="Consolas"/>
                <a:sym typeface="Consolas"/>
              </a:rPr>
              <a:t>7</a:t>
            </a:r>
            <a:r>
              <a:rPr b="0" i="0" lang="en-US" sz="1600" u="none" cap="none" strike="noStrike">
                <a:solidFill>
                  <a:srgbClr val="808080"/>
                </a:solidFill>
                <a:latin typeface="Consolas"/>
                <a:ea typeface="Consolas"/>
                <a:cs typeface="Consolas"/>
                <a:sym typeface="Consolas"/>
              </a:rPr>
              <a:t>,</a:t>
            </a:r>
            <a:r>
              <a:rPr b="0" i="0" lang="en-US" sz="1600" u="none" cap="none" strike="noStrike">
                <a:solidFill>
                  <a:srgbClr val="000000"/>
                </a:solidFill>
                <a:latin typeface="Consolas"/>
                <a:ea typeface="Consolas"/>
                <a:cs typeface="Consolas"/>
                <a:sym typeface="Consolas"/>
              </a:rPr>
              <a:t>5</a:t>
            </a:r>
            <a:r>
              <a:rPr b="0" i="0" lang="en-US" sz="1600" u="none" cap="none" strike="noStrike">
                <a:solidFill>
                  <a:srgbClr val="808080"/>
                </a:solidFill>
                <a:latin typeface="Consolas"/>
                <a:ea typeface="Consolas"/>
                <a:cs typeface="Consolas"/>
                <a:sym typeface="Consolas"/>
              </a:rPr>
              <a:t>,</a:t>
            </a:r>
            <a:r>
              <a:rPr b="0" i="0" lang="en-US" sz="1600" u="none" cap="none" strike="noStrike">
                <a:solidFill>
                  <a:srgbClr val="000000"/>
                </a:solidFill>
                <a:latin typeface="Consolas"/>
                <a:ea typeface="Consolas"/>
                <a:cs typeface="Consolas"/>
                <a:sym typeface="Consolas"/>
              </a:rPr>
              <a:t> 200</a:t>
            </a:r>
            <a:r>
              <a:rPr b="0" i="0" lang="en-US" sz="1600" u="none" cap="none" strike="noStrike">
                <a:solidFill>
                  <a:srgbClr val="808080"/>
                </a:solidFill>
                <a:latin typeface="Consolas"/>
                <a:ea typeface="Consolas"/>
                <a:cs typeface="Consolas"/>
                <a:sym typeface="Consolas"/>
              </a:rPr>
              <a:t>,</a:t>
            </a:r>
            <a:r>
              <a:rPr b="0" i="0" lang="en-US" sz="1600" u="none" cap="none" strike="noStrike">
                <a:solidFill>
                  <a:srgbClr val="000000"/>
                </a:solidFill>
                <a:latin typeface="Consolas"/>
                <a:ea typeface="Consolas"/>
                <a:cs typeface="Consolas"/>
                <a:sym typeface="Consolas"/>
              </a:rPr>
              <a:t> </a:t>
            </a:r>
            <a:r>
              <a:rPr b="0" i="0" lang="en-US" sz="1600" u="none" cap="none" strike="noStrike">
                <a:solidFill>
                  <a:srgbClr val="FF0000"/>
                </a:solidFill>
                <a:latin typeface="Consolas"/>
                <a:ea typeface="Consolas"/>
                <a:cs typeface="Consolas"/>
                <a:sym typeface="Consolas"/>
              </a:rPr>
              <a:t>'10-10-2019'</a:t>
            </a:r>
            <a:r>
              <a:rPr b="0" i="0" lang="en-US" sz="1600" u="none" cap="none" strike="noStrike">
                <a:solidFill>
                  <a:srgbClr val="808080"/>
                </a:solidFill>
                <a:latin typeface="Consolas"/>
                <a:ea typeface="Consolas"/>
                <a:cs typeface="Consolas"/>
                <a:sym typeface="Consolas"/>
              </a:rPr>
              <a:t>),</a:t>
            </a:r>
            <a:r>
              <a:rPr b="0" i="0" lang="en-US" sz="1600" u="none" cap="none" strike="noStrike">
                <a:solidFill>
                  <a:srgbClr val="000000"/>
                </a:solidFill>
                <a:latin typeface="Consolas"/>
                <a:ea typeface="Consolas"/>
                <a:cs typeface="Consolas"/>
                <a:sym typeface="Consolas"/>
              </a:rPr>
              <a:t> </a:t>
            </a:r>
            <a:endParaRPr/>
          </a:p>
          <a:p>
            <a:pPr indent="0" lvl="0" marL="0" marR="0" rtl="0" algn="l">
              <a:lnSpc>
                <a:spcPct val="100000"/>
              </a:lnSpc>
              <a:spcBef>
                <a:spcPts val="0"/>
              </a:spcBef>
              <a:spcAft>
                <a:spcPts val="0"/>
              </a:spcAft>
              <a:buNone/>
            </a:pPr>
            <a:r>
              <a:rPr b="0" i="0" lang="en-US" sz="1600" u="none" cap="none" strike="noStrike">
                <a:solidFill>
                  <a:srgbClr val="808080"/>
                </a:solidFill>
                <a:latin typeface="Consolas"/>
                <a:ea typeface="Consolas"/>
                <a:cs typeface="Consolas"/>
                <a:sym typeface="Consolas"/>
              </a:rPr>
              <a:t>(</a:t>
            </a:r>
            <a:r>
              <a:rPr b="0" i="0" lang="en-US" sz="1600" u="none" cap="none" strike="noStrike">
                <a:solidFill>
                  <a:srgbClr val="000000"/>
                </a:solidFill>
                <a:latin typeface="Consolas"/>
                <a:ea typeface="Consolas"/>
                <a:cs typeface="Consolas"/>
                <a:sym typeface="Consolas"/>
              </a:rPr>
              <a:t>10</a:t>
            </a:r>
            <a:r>
              <a:rPr b="0" i="0" lang="en-US" sz="1600" u="none" cap="none" strike="noStrike">
                <a:solidFill>
                  <a:srgbClr val="808080"/>
                </a:solidFill>
                <a:latin typeface="Consolas"/>
                <a:ea typeface="Consolas"/>
                <a:cs typeface="Consolas"/>
                <a:sym typeface="Consolas"/>
              </a:rPr>
              <a:t>,</a:t>
            </a:r>
            <a:r>
              <a:rPr b="0" i="0" lang="en-US" sz="1600" u="none" cap="none" strike="noStrike">
                <a:solidFill>
                  <a:srgbClr val="000000"/>
                </a:solidFill>
                <a:latin typeface="Consolas"/>
                <a:ea typeface="Consolas"/>
                <a:cs typeface="Consolas"/>
                <a:sym typeface="Consolas"/>
              </a:rPr>
              <a:t> </a:t>
            </a:r>
            <a:r>
              <a:rPr b="0" i="0" lang="en-US" sz="1600" u="none" cap="none" strike="noStrike">
                <a:solidFill>
                  <a:srgbClr val="FF0000"/>
                </a:solidFill>
                <a:latin typeface="Consolas"/>
                <a:ea typeface="Consolas"/>
                <a:cs typeface="Consolas"/>
                <a:sym typeface="Consolas"/>
              </a:rPr>
              <a:t>'Paisagismo '</a:t>
            </a:r>
            <a:r>
              <a:rPr b="0" i="0" lang="en-US" sz="1600" u="none" cap="none" strike="noStrike">
                <a:solidFill>
                  <a:srgbClr val="808080"/>
                </a:solidFill>
                <a:latin typeface="Consolas"/>
                <a:ea typeface="Consolas"/>
                <a:cs typeface="Consolas"/>
                <a:sym typeface="Consolas"/>
              </a:rPr>
              <a:t>,</a:t>
            </a:r>
            <a:r>
              <a:rPr b="0" i="0" lang="en-US" sz="1600" u="none" cap="none" strike="noStrike">
                <a:solidFill>
                  <a:srgbClr val="000000"/>
                </a:solidFill>
                <a:latin typeface="Consolas"/>
                <a:ea typeface="Consolas"/>
                <a:cs typeface="Consolas"/>
                <a:sym typeface="Consolas"/>
              </a:rPr>
              <a:t>8</a:t>
            </a:r>
            <a:r>
              <a:rPr b="0" i="0" lang="en-US" sz="1600" u="none" cap="none" strike="noStrike">
                <a:solidFill>
                  <a:srgbClr val="808080"/>
                </a:solidFill>
                <a:latin typeface="Consolas"/>
                <a:ea typeface="Consolas"/>
                <a:cs typeface="Consolas"/>
                <a:sym typeface="Consolas"/>
              </a:rPr>
              <a:t>,</a:t>
            </a:r>
            <a:r>
              <a:rPr b="0" i="0" lang="en-US" sz="1600" u="none" cap="none" strike="noStrike">
                <a:solidFill>
                  <a:srgbClr val="000000"/>
                </a:solidFill>
                <a:latin typeface="Consolas"/>
                <a:ea typeface="Consolas"/>
                <a:cs typeface="Consolas"/>
                <a:sym typeface="Consolas"/>
              </a:rPr>
              <a:t>5</a:t>
            </a:r>
            <a:r>
              <a:rPr b="0" i="0" lang="en-US" sz="1600" u="none" cap="none" strike="noStrike">
                <a:solidFill>
                  <a:srgbClr val="808080"/>
                </a:solidFill>
                <a:latin typeface="Consolas"/>
                <a:ea typeface="Consolas"/>
                <a:cs typeface="Consolas"/>
                <a:sym typeface="Consolas"/>
              </a:rPr>
              <a:t>,</a:t>
            </a:r>
            <a:r>
              <a:rPr b="0" i="0" lang="en-US" sz="1600" u="none" cap="none" strike="noStrike">
                <a:solidFill>
                  <a:srgbClr val="000000"/>
                </a:solidFill>
                <a:latin typeface="Consolas"/>
                <a:ea typeface="Consolas"/>
                <a:cs typeface="Consolas"/>
                <a:sym typeface="Consolas"/>
              </a:rPr>
              <a:t> 250</a:t>
            </a:r>
            <a:r>
              <a:rPr b="0" i="0" lang="en-US" sz="1600" u="none" cap="none" strike="noStrike">
                <a:solidFill>
                  <a:srgbClr val="808080"/>
                </a:solidFill>
                <a:latin typeface="Consolas"/>
                <a:ea typeface="Consolas"/>
                <a:cs typeface="Consolas"/>
                <a:sym typeface="Consolas"/>
              </a:rPr>
              <a:t>,</a:t>
            </a:r>
            <a:r>
              <a:rPr b="0" i="0" lang="en-US" sz="1600" u="none" cap="none" strike="noStrike">
                <a:solidFill>
                  <a:srgbClr val="000000"/>
                </a:solidFill>
                <a:latin typeface="Consolas"/>
                <a:ea typeface="Consolas"/>
                <a:cs typeface="Consolas"/>
                <a:sym typeface="Consolas"/>
              </a:rPr>
              <a:t> </a:t>
            </a:r>
            <a:r>
              <a:rPr b="0" i="0" lang="en-US" sz="1600" u="none" cap="none" strike="noStrike">
                <a:solidFill>
                  <a:srgbClr val="FF0000"/>
                </a:solidFill>
                <a:latin typeface="Consolas"/>
                <a:ea typeface="Consolas"/>
                <a:cs typeface="Consolas"/>
                <a:sym typeface="Consolas"/>
              </a:rPr>
              <a:t>'10-11-2019'</a:t>
            </a:r>
            <a:r>
              <a:rPr b="0" i="0" lang="en-US" sz="1600" u="none" cap="none" strike="noStrike">
                <a:solidFill>
                  <a:srgbClr val="808080"/>
                </a:solidFill>
                <a:latin typeface="Consolas"/>
                <a:ea typeface="Consolas"/>
                <a:cs typeface="Consolas"/>
                <a:sym typeface="Consolas"/>
              </a:rPr>
              <a:t>),</a:t>
            </a:r>
            <a:r>
              <a:rPr b="0" i="0" lang="en-US" sz="1600" u="none" cap="none" strike="noStrike">
                <a:solidFill>
                  <a:srgbClr val="000000"/>
                </a:solidFill>
                <a:latin typeface="Consolas"/>
                <a:ea typeface="Consolas"/>
                <a:cs typeface="Consolas"/>
                <a:sym typeface="Consolas"/>
              </a:rPr>
              <a:t> </a:t>
            </a:r>
            <a:endParaRPr/>
          </a:p>
          <a:p>
            <a:pPr indent="0" lvl="0" marL="0" marR="0" rtl="0" algn="l">
              <a:lnSpc>
                <a:spcPct val="100000"/>
              </a:lnSpc>
              <a:spcBef>
                <a:spcPts val="0"/>
              </a:spcBef>
              <a:spcAft>
                <a:spcPts val="0"/>
              </a:spcAft>
              <a:buNone/>
            </a:pPr>
            <a:r>
              <a:rPr b="0" i="0" lang="en-US" sz="1600" u="none" cap="none" strike="noStrike">
                <a:solidFill>
                  <a:srgbClr val="808080"/>
                </a:solidFill>
                <a:latin typeface="Consolas"/>
                <a:ea typeface="Consolas"/>
                <a:cs typeface="Consolas"/>
                <a:sym typeface="Consolas"/>
              </a:rPr>
              <a:t>(</a:t>
            </a:r>
            <a:r>
              <a:rPr b="0" i="0" lang="en-US" sz="1600" u="none" cap="none" strike="noStrike">
                <a:solidFill>
                  <a:srgbClr val="000000"/>
                </a:solidFill>
                <a:latin typeface="Consolas"/>
                <a:ea typeface="Consolas"/>
                <a:cs typeface="Consolas"/>
                <a:sym typeface="Consolas"/>
              </a:rPr>
              <a:t>11</a:t>
            </a:r>
            <a:r>
              <a:rPr b="0" i="0" lang="en-US" sz="1600" u="none" cap="none" strike="noStrike">
                <a:solidFill>
                  <a:srgbClr val="808080"/>
                </a:solidFill>
                <a:latin typeface="Consolas"/>
                <a:ea typeface="Consolas"/>
                <a:cs typeface="Consolas"/>
                <a:sym typeface="Consolas"/>
              </a:rPr>
              <a:t>,</a:t>
            </a:r>
            <a:r>
              <a:rPr b="0" i="0" lang="en-US" sz="1600" u="none" cap="none" strike="noStrike">
                <a:solidFill>
                  <a:srgbClr val="FF0000"/>
                </a:solidFill>
                <a:latin typeface="Consolas"/>
                <a:ea typeface="Consolas"/>
                <a:cs typeface="Consolas"/>
                <a:sym typeface="Consolas"/>
              </a:rPr>
              <a:t>'Virus'</a:t>
            </a:r>
            <a:r>
              <a:rPr b="0" i="0" lang="en-US" sz="1600" u="none" cap="none" strike="noStrike">
                <a:solidFill>
                  <a:srgbClr val="808080"/>
                </a:solidFill>
                <a:latin typeface="Consolas"/>
                <a:ea typeface="Consolas"/>
                <a:cs typeface="Consolas"/>
                <a:sym typeface="Consolas"/>
              </a:rPr>
              <a:t>,</a:t>
            </a:r>
            <a:r>
              <a:rPr b="0" i="0" lang="en-US" sz="1600" u="none" cap="none" strike="noStrike">
                <a:solidFill>
                  <a:srgbClr val="000000"/>
                </a:solidFill>
                <a:latin typeface="Consolas"/>
                <a:ea typeface="Consolas"/>
                <a:cs typeface="Consolas"/>
                <a:sym typeface="Consolas"/>
              </a:rPr>
              <a:t>9</a:t>
            </a:r>
            <a:r>
              <a:rPr b="0" i="0" lang="en-US" sz="1600" u="none" cap="none" strike="noStrike">
                <a:solidFill>
                  <a:srgbClr val="808080"/>
                </a:solidFill>
                <a:latin typeface="Consolas"/>
                <a:ea typeface="Consolas"/>
                <a:cs typeface="Consolas"/>
                <a:sym typeface="Consolas"/>
              </a:rPr>
              <a:t>,</a:t>
            </a:r>
            <a:r>
              <a:rPr b="0" i="0" lang="en-US" sz="1600" u="none" cap="none" strike="noStrike">
                <a:solidFill>
                  <a:srgbClr val="000000"/>
                </a:solidFill>
                <a:latin typeface="Consolas"/>
                <a:ea typeface="Consolas"/>
                <a:cs typeface="Consolas"/>
                <a:sym typeface="Consolas"/>
              </a:rPr>
              <a:t>6</a:t>
            </a:r>
            <a:r>
              <a:rPr b="0" i="0" lang="en-US" sz="1600" u="none" cap="none" strike="noStrike">
                <a:solidFill>
                  <a:srgbClr val="808080"/>
                </a:solidFill>
                <a:latin typeface="Consolas"/>
                <a:ea typeface="Consolas"/>
                <a:cs typeface="Consolas"/>
                <a:sym typeface="Consolas"/>
              </a:rPr>
              <a:t>,</a:t>
            </a:r>
            <a:r>
              <a:rPr b="0" i="0" lang="en-US" sz="1600" u="none" cap="none" strike="noStrike">
                <a:solidFill>
                  <a:srgbClr val="000000"/>
                </a:solidFill>
                <a:latin typeface="Consolas"/>
                <a:ea typeface="Consolas"/>
                <a:cs typeface="Consolas"/>
                <a:sym typeface="Consolas"/>
              </a:rPr>
              <a:t> 300</a:t>
            </a:r>
            <a:r>
              <a:rPr b="0" i="0" lang="en-US" sz="1600" u="none" cap="none" strike="noStrike">
                <a:solidFill>
                  <a:srgbClr val="808080"/>
                </a:solidFill>
                <a:latin typeface="Consolas"/>
                <a:ea typeface="Consolas"/>
                <a:cs typeface="Consolas"/>
                <a:sym typeface="Consolas"/>
              </a:rPr>
              <a:t>,</a:t>
            </a:r>
            <a:r>
              <a:rPr b="0" i="0" lang="en-US" sz="1600" u="none" cap="none" strike="noStrike">
                <a:solidFill>
                  <a:srgbClr val="000000"/>
                </a:solidFill>
                <a:latin typeface="Consolas"/>
                <a:ea typeface="Consolas"/>
                <a:cs typeface="Consolas"/>
                <a:sym typeface="Consolas"/>
              </a:rPr>
              <a:t> </a:t>
            </a:r>
            <a:r>
              <a:rPr b="0" i="0" lang="en-US" sz="1600" u="none" cap="none" strike="noStrike">
                <a:solidFill>
                  <a:srgbClr val="FF0000"/>
                </a:solidFill>
                <a:latin typeface="Consolas"/>
                <a:ea typeface="Consolas"/>
                <a:cs typeface="Consolas"/>
                <a:sym typeface="Consolas"/>
              </a:rPr>
              <a:t>'10-12-2019'</a:t>
            </a:r>
            <a:r>
              <a:rPr b="0" i="0" lang="en-US" sz="1600" u="none" cap="none" strike="noStrike">
                <a:solidFill>
                  <a:srgbClr val="808080"/>
                </a:solidFill>
                <a:latin typeface="Consolas"/>
                <a:ea typeface="Consolas"/>
                <a:cs typeface="Consolas"/>
                <a:sym typeface="Consolas"/>
              </a:rPr>
              <a:t>),</a:t>
            </a:r>
            <a:r>
              <a:rPr b="0" i="0" lang="en-US" sz="1600" u="none" cap="none" strike="noStrike">
                <a:solidFill>
                  <a:srgbClr val="000000"/>
                </a:solidFill>
                <a:latin typeface="Consolas"/>
                <a:ea typeface="Consolas"/>
                <a:cs typeface="Consolas"/>
                <a:sym typeface="Consolas"/>
              </a:rPr>
              <a:t> </a:t>
            </a:r>
            <a:endParaRPr/>
          </a:p>
          <a:p>
            <a:pPr indent="0" lvl="0" marL="0" marR="0" rtl="0" algn="l">
              <a:lnSpc>
                <a:spcPct val="100000"/>
              </a:lnSpc>
              <a:spcBef>
                <a:spcPts val="0"/>
              </a:spcBef>
              <a:spcAft>
                <a:spcPts val="0"/>
              </a:spcAft>
              <a:buNone/>
            </a:pPr>
            <a:r>
              <a:rPr b="0" i="0" lang="en-US" sz="1600" u="none" cap="none" strike="noStrike">
                <a:solidFill>
                  <a:srgbClr val="808080"/>
                </a:solidFill>
                <a:latin typeface="Consolas"/>
                <a:ea typeface="Consolas"/>
                <a:cs typeface="Consolas"/>
                <a:sym typeface="Consolas"/>
              </a:rPr>
              <a:t>(</a:t>
            </a:r>
            <a:r>
              <a:rPr b="0" i="0" lang="en-US" sz="1600" u="none" cap="none" strike="noStrike">
                <a:solidFill>
                  <a:srgbClr val="000000"/>
                </a:solidFill>
                <a:latin typeface="Consolas"/>
                <a:ea typeface="Consolas"/>
                <a:cs typeface="Consolas"/>
                <a:sym typeface="Consolas"/>
              </a:rPr>
              <a:t>12</a:t>
            </a:r>
            <a:r>
              <a:rPr b="0" i="0" lang="en-US" sz="1600" u="none" cap="none" strike="noStrike">
                <a:solidFill>
                  <a:srgbClr val="808080"/>
                </a:solidFill>
                <a:latin typeface="Consolas"/>
                <a:ea typeface="Consolas"/>
                <a:cs typeface="Consolas"/>
                <a:sym typeface="Consolas"/>
              </a:rPr>
              <a:t>,</a:t>
            </a:r>
            <a:r>
              <a:rPr b="0" i="0" lang="en-US" sz="1600" u="none" cap="none" strike="noStrike">
                <a:solidFill>
                  <a:srgbClr val="FF0000"/>
                </a:solidFill>
                <a:latin typeface="Consolas"/>
                <a:ea typeface="Consolas"/>
                <a:cs typeface="Consolas"/>
                <a:sym typeface="Consolas"/>
              </a:rPr>
              <a:t>'Bacteria'</a:t>
            </a:r>
            <a:r>
              <a:rPr b="0" i="0" lang="en-US" sz="1600" u="none" cap="none" strike="noStrike">
                <a:solidFill>
                  <a:srgbClr val="808080"/>
                </a:solidFill>
                <a:latin typeface="Consolas"/>
                <a:ea typeface="Consolas"/>
                <a:cs typeface="Consolas"/>
                <a:sym typeface="Consolas"/>
              </a:rPr>
              <a:t>,</a:t>
            </a:r>
            <a:r>
              <a:rPr b="0" i="0" lang="en-US" sz="1600" u="none" cap="none" strike="noStrike">
                <a:solidFill>
                  <a:srgbClr val="000000"/>
                </a:solidFill>
                <a:latin typeface="Consolas"/>
                <a:ea typeface="Consolas"/>
                <a:cs typeface="Consolas"/>
                <a:sym typeface="Consolas"/>
              </a:rPr>
              <a:t>9</a:t>
            </a:r>
            <a:r>
              <a:rPr b="0" i="0" lang="en-US" sz="1600" u="none" cap="none" strike="noStrike">
                <a:solidFill>
                  <a:srgbClr val="808080"/>
                </a:solidFill>
                <a:latin typeface="Consolas"/>
                <a:ea typeface="Consolas"/>
                <a:cs typeface="Consolas"/>
                <a:sym typeface="Consolas"/>
              </a:rPr>
              <a:t>,</a:t>
            </a:r>
            <a:r>
              <a:rPr b="0" i="0" lang="en-US" sz="1600" u="none" cap="none" strike="noStrike">
                <a:solidFill>
                  <a:srgbClr val="000000"/>
                </a:solidFill>
                <a:latin typeface="Consolas"/>
                <a:ea typeface="Consolas"/>
                <a:cs typeface="Consolas"/>
                <a:sym typeface="Consolas"/>
              </a:rPr>
              <a:t>6</a:t>
            </a:r>
            <a:r>
              <a:rPr b="0" i="0" lang="en-US" sz="1600" u="none" cap="none" strike="noStrike">
                <a:solidFill>
                  <a:srgbClr val="808080"/>
                </a:solidFill>
                <a:latin typeface="Consolas"/>
                <a:ea typeface="Consolas"/>
                <a:cs typeface="Consolas"/>
                <a:sym typeface="Consolas"/>
              </a:rPr>
              <a:t>,</a:t>
            </a:r>
            <a:r>
              <a:rPr b="0" i="0" lang="en-US" sz="1600" u="none" cap="none" strike="noStrike">
                <a:solidFill>
                  <a:srgbClr val="000000"/>
                </a:solidFill>
                <a:latin typeface="Consolas"/>
                <a:ea typeface="Consolas"/>
                <a:cs typeface="Consolas"/>
                <a:sym typeface="Consolas"/>
              </a:rPr>
              <a:t> 300</a:t>
            </a:r>
            <a:r>
              <a:rPr b="0" i="0" lang="en-US" sz="1600" u="none" cap="none" strike="noStrike">
                <a:solidFill>
                  <a:srgbClr val="808080"/>
                </a:solidFill>
                <a:latin typeface="Consolas"/>
                <a:ea typeface="Consolas"/>
                <a:cs typeface="Consolas"/>
                <a:sym typeface="Consolas"/>
              </a:rPr>
              <a:t>,</a:t>
            </a:r>
            <a:r>
              <a:rPr b="0" i="0" lang="en-US" sz="1600" u="none" cap="none" strike="noStrike">
                <a:solidFill>
                  <a:srgbClr val="000000"/>
                </a:solidFill>
                <a:latin typeface="Consolas"/>
                <a:ea typeface="Consolas"/>
                <a:cs typeface="Consolas"/>
                <a:sym typeface="Consolas"/>
              </a:rPr>
              <a:t> </a:t>
            </a:r>
            <a:r>
              <a:rPr b="0" i="0" lang="en-US" sz="1600" u="none" cap="none" strike="noStrike">
                <a:solidFill>
                  <a:srgbClr val="FF0000"/>
                </a:solidFill>
                <a:latin typeface="Consolas"/>
                <a:ea typeface="Consolas"/>
                <a:cs typeface="Consolas"/>
                <a:sym typeface="Consolas"/>
              </a:rPr>
              <a:t>'10-12-2019'</a:t>
            </a:r>
            <a:r>
              <a:rPr b="0" i="0" lang="en-US" sz="1600" u="none" cap="none" strike="noStrike">
                <a:solidFill>
                  <a:srgbClr val="808080"/>
                </a:solidFill>
                <a:latin typeface="Consolas"/>
                <a:ea typeface="Consolas"/>
                <a:cs typeface="Consolas"/>
                <a:sym typeface="Consolas"/>
              </a:rPr>
              <a:t>)</a:t>
            </a:r>
            <a:endParaRPr/>
          </a:p>
        </p:txBody>
      </p:sp>
    </p:spTree>
  </p:cSld>
  <p:clrMapOvr>
    <a:masterClrMapping/>
  </p:clrMapOvr>
  <p:transition>
    <p:push/>
  </p:transition>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8" name="Shape 1558"/>
        <p:cNvGrpSpPr/>
        <p:nvPr/>
      </p:nvGrpSpPr>
      <p:grpSpPr>
        <a:xfrm>
          <a:off x="0" y="0"/>
          <a:ext cx="0" cy="0"/>
          <a:chOff x="0" y="0"/>
          <a:chExt cx="0" cy="0"/>
        </a:xfrm>
      </p:grpSpPr>
      <p:sp>
        <p:nvSpPr>
          <p:cNvPr id="1559" name="Google Shape;1559;p176"/>
          <p:cNvSpPr txBox="1"/>
          <p:nvPr>
            <p:ph type="ctrTitle"/>
          </p:nvPr>
        </p:nvSpPr>
        <p:spPr>
          <a:xfrm>
            <a:off x="3497400" y="2294375"/>
            <a:ext cx="3787500" cy="888900"/>
          </a:xfrm>
          <a:prstGeom prst="rect">
            <a:avLst/>
          </a:prstGeom>
          <a:noFill/>
          <a:ln>
            <a:noFill/>
          </a:ln>
        </p:spPr>
        <p:txBody>
          <a:bodyPr anchorCtr="0" anchor="ctr" bIns="45700" lIns="91425" spcFirstLastPara="1" rIns="91425" wrap="square" tIns="45700">
            <a:noAutofit/>
          </a:bodyPr>
          <a:lstStyle/>
          <a:p>
            <a:pPr indent="0" lvl="0" marL="0" rtl="0" algn="ctr">
              <a:lnSpc>
                <a:spcPct val="200000"/>
              </a:lnSpc>
              <a:spcBef>
                <a:spcPts val="0"/>
              </a:spcBef>
              <a:spcAft>
                <a:spcPts val="0"/>
              </a:spcAft>
              <a:buClr>
                <a:srgbClr val="FFFFFF"/>
              </a:buClr>
              <a:buSzPts val="1800"/>
              <a:buFont typeface="Arial"/>
              <a:buNone/>
            </a:pPr>
            <a:r>
              <a:rPr b="1" lang="en-US" sz="1800"/>
              <a:t>Vídeo DBA</a:t>
            </a:r>
            <a:endParaRPr/>
          </a:p>
        </p:txBody>
      </p:sp>
      <p:pic>
        <p:nvPicPr>
          <p:cNvPr id="1560" name="Google Shape;1560;p176"/>
          <p:cNvPicPr preferRelativeResize="0"/>
          <p:nvPr/>
        </p:nvPicPr>
        <p:blipFill rotWithShape="1">
          <a:blip r:embed="rId3">
            <a:alphaModFix/>
          </a:blip>
          <a:srcRect b="0" l="0" r="0" t="0"/>
          <a:stretch/>
        </p:blipFill>
        <p:spPr>
          <a:xfrm>
            <a:off x="7481887" y="476250"/>
            <a:ext cx="1439862" cy="495300"/>
          </a:xfrm>
          <a:prstGeom prst="rect">
            <a:avLst/>
          </a:prstGeom>
          <a:noFill/>
          <a:ln>
            <a:noFill/>
          </a:ln>
        </p:spPr>
      </p:pic>
      <p:sp>
        <p:nvSpPr>
          <p:cNvPr id="1561" name="Google Shape;1561;p176"/>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Black"/>
              <a:buNone/>
            </a:pPr>
            <a:fld id="{00000000-1234-1234-1234-123412341234}" type="slidenum">
              <a:rPr b="0" i="0" lang="en-US" sz="1200" u="none" cap="none" strike="noStrike">
                <a:solidFill>
                  <a:srgbClr val="000000"/>
                </a:solidFill>
                <a:latin typeface="Arial Black"/>
                <a:ea typeface="Arial Black"/>
                <a:cs typeface="Arial Black"/>
                <a:sym typeface="Arial Black"/>
              </a:rPr>
              <a:t>‹#›</a:t>
            </a:fld>
            <a:endParaRPr b="0" i="0" sz="1400" u="none" cap="none" strike="noStrike">
              <a:solidFill>
                <a:srgbClr val="000000"/>
              </a:solidFill>
              <a:latin typeface="Arial"/>
              <a:ea typeface="Arial"/>
              <a:cs typeface="Arial"/>
              <a:sym typeface="Arial"/>
            </a:endParaRPr>
          </a:p>
        </p:txBody>
      </p:sp>
      <p:sp>
        <p:nvSpPr>
          <p:cNvPr id="1562" name="Google Shape;1562;p176"/>
          <p:cNvSpPr txBox="1"/>
          <p:nvPr>
            <p:ph idx="11" type="ftr"/>
          </p:nvPr>
        </p:nvSpPr>
        <p:spPr>
          <a:xfrm>
            <a:off x="-38100" y="6248400"/>
            <a:ext cx="2895600" cy="4572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en-US" sz="1200" u="none" cap="none" strike="noStrike">
                <a:solidFill>
                  <a:srgbClr val="000000"/>
                </a:solidFill>
                <a:latin typeface="Arial"/>
                <a:ea typeface="Arial"/>
                <a:cs typeface="Arial"/>
                <a:sym typeface="Arial"/>
              </a:rPr>
              <a:t>Aula 05 - SGBD - SQL</a:t>
            </a:r>
            <a:endParaRPr b="0" i="0" sz="1200" u="none" cap="none" strike="noStrike">
              <a:solidFill>
                <a:srgbClr val="000000"/>
              </a:solidFill>
              <a:latin typeface="Arial"/>
              <a:ea typeface="Arial"/>
              <a:cs typeface="Arial"/>
              <a:sym typeface="Arial"/>
            </a:endParaRPr>
          </a:p>
        </p:txBody>
      </p:sp>
    </p:spTree>
  </p:cSld>
  <p:clrMapOvr>
    <a:masterClrMapping/>
  </p:clrMapOvr>
  <p:transition>
    <p:push/>
  </p:transition>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6" name="Shape 1566"/>
        <p:cNvGrpSpPr/>
        <p:nvPr/>
      </p:nvGrpSpPr>
      <p:grpSpPr>
        <a:xfrm>
          <a:off x="0" y="0"/>
          <a:ext cx="0" cy="0"/>
          <a:chOff x="0" y="0"/>
          <a:chExt cx="0" cy="0"/>
        </a:xfrm>
      </p:grpSpPr>
      <p:pic>
        <p:nvPicPr>
          <p:cNvPr id="1567" name="Google Shape;1567;p177"/>
          <p:cNvPicPr preferRelativeResize="0"/>
          <p:nvPr/>
        </p:nvPicPr>
        <p:blipFill rotWithShape="1">
          <a:blip r:embed="rId3">
            <a:alphaModFix/>
          </a:blip>
          <a:srcRect b="0" l="0" r="0" t="0"/>
          <a:stretch/>
        </p:blipFill>
        <p:spPr>
          <a:xfrm>
            <a:off x="7481887" y="508000"/>
            <a:ext cx="1439862" cy="495300"/>
          </a:xfrm>
          <a:prstGeom prst="rect">
            <a:avLst/>
          </a:prstGeom>
          <a:noFill/>
          <a:ln>
            <a:noFill/>
          </a:ln>
        </p:spPr>
      </p:pic>
      <p:sp>
        <p:nvSpPr>
          <p:cNvPr id="1568" name="Google Shape;1568;p177"/>
          <p:cNvSpPr txBox="1"/>
          <p:nvPr/>
        </p:nvSpPr>
        <p:spPr>
          <a:xfrm>
            <a:off x="539750" y="803275"/>
            <a:ext cx="6121400" cy="4000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rPr b="1" lang="en-US" sz="2000"/>
              <a:t>DBA</a:t>
            </a:r>
            <a:endParaRPr b="0" i="0" sz="1400" u="none" cap="none" strike="noStrike">
              <a:solidFill>
                <a:srgbClr val="000000"/>
              </a:solidFill>
              <a:latin typeface="Arial"/>
              <a:ea typeface="Arial"/>
              <a:cs typeface="Arial"/>
              <a:sym typeface="Arial"/>
            </a:endParaRPr>
          </a:p>
        </p:txBody>
      </p:sp>
      <p:sp>
        <p:nvSpPr>
          <p:cNvPr id="1569" name="Google Shape;1569;p177"/>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Black"/>
              <a:buNone/>
            </a:pPr>
            <a:fld id="{00000000-1234-1234-1234-123412341234}" type="slidenum">
              <a:rPr b="0" i="0" lang="en-US" sz="1200" u="none" cap="none" strike="noStrike">
                <a:solidFill>
                  <a:srgbClr val="000000"/>
                </a:solidFill>
                <a:latin typeface="Arial Black"/>
                <a:ea typeface="Arial Black"/>
                <a:cs typeface="Arial Black"/>
                <a:sym typeface="Arial Black"/>
              </a:rPr>
              <a:t>‹#›</a:t>
            </a:fld>
            <a:endParaRPr b="0" i="0" sz="1400" u="none" cap="none" strike="noStrike">
              <a:solidFill>
                <a:srgbClr val="000000"/>
              </a:solidFill>
              <a:latin typeface="Arial"/>
              <a:ea typeface="Arial"/>
              <a:cs typeface="Arial"/>
              <a:sym typeface="Arial"/>
            </a:endParaRPr>
          </a:p>
        </p:txBody>
      </p:sp>
      <p:sp>
        <p:nvSpPr>
          <p:cNvPr id="1570" name="Google Shape;1570;p177"/>
          <p:cNvSpPr txBox="1"/>
          <p:nvPr>
            <p:ph idx="11" type="ftr"/>
          </p:nvPr>
        </p:nvSpPr>
        <p:spPr>
          <a:xfrm>
            <a:off x="3765550" y="6400800"/>
            <a:ext cx="2895600" cy="4572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SzPts val="1400"/>
              <a:buNone/>
            </a:pPr>
            <a:r>
              <a:rPr lang="en-US"/>
              <a:t>Aula 05 - SGBD - SQL</a:t>
            </a:r>
            <a:endParaRPr/>
          </a:p>
        </p:txBody>
      </p:sp>
      <p:pic>
        <p:nvPicPr>
          <p:cNvPr descr="Você já ouviu falar de Data Science ou Ciência de Dados? Os profissionais dessa área resolvem problemas de negócios usando técnicas orientadas por dados: eles coletam dados não estruturados e os transformam em um formato mais utilizável, além de entender uma variedade de linguagens de programação. Parece uma tarefa difícil, não é? Então, assista ao bate-papo no TOTVS Geeks com o nosso convidado Luiz Henrique, que explica tudo sobre o assunto e ainda compartilha como é a rotina de uma das profissões mais promissoras do momento. Fiquem ligados pois a cada semana teremos um episódio explorando uma profissão diferente do #ProfissionaldeTI&#10;&#10;A TOTVS acredita no Brasil que FAZ.&#10;Aproveite também para conferir as novidades no site da TOTVS.&#10;Acesse:http://www.totvs.com&#10;&#10;Como estamos desenvolvendo? Acompanhe também o blog TOTVS Developers: https://developers.totvs.com/&#10;&#10;Ficou interessado? Agende uma visita com um de nossos consultores: https://www.totvs.com/contatos&#10;&#10;Siga a TOTVS nas redes sociais:&#10;&#10;LinkedIn: https://www.linkedin.com/company/totvs &#10;Instagram:  https://www.instagram.com/totvsbrasil/ &#10;Facebook: https://www.facebook.com/totvs &#10;Twitter: http://twitter.com/totvs" id="1571" name="Google Shape;1571;p177" title="Profissão: Banco de Dados #TOTVSGEEKS">
            <a:hlinkClick r:id="rId4"/>
          </p:cNvPr>
          <p:cNvPicPr preferRelativeResize="0"/>
          <p:nvPr/>
        </p:nvPicPr>
        <p:blipFill>
          <a:blip r:embed="rId5">
            <a:alphaModFix/>
          </a:blip>
          <a:stretch>
            <a:fillRect/>
          </a:stretch>
        </p:blipFill>
        <p:spPr>
          <a:xfrm>
            <a:off x="1405825" y="1279525"/>
            <a:ext cx="6726767" cy="5045075"/>
          </a:xfrm>
          <a:prstGeom prst="rect">
            <a:avLst/>
          </a:prstGeom>
          <a:noFill/>
          <a:ln>
            <a:noFill/>
          </a:ln>
        </p:spPr>
      </p:pic>
    </p:spTree>
  </p:cSld>
  <p:clrMapOvr>
    <a:masterClrMapping/>
  </p:clrMapOvr>
  <p:transition>
    <p:push/>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71"/>
                                        </p:tgtEl>
                                        <p:attrNameLst>
                                          <p:attrName>style.visibility</p:attrName>
                                        </p:attrNameLst>
                                      </p:cBhvr>
                                      <p:to>
                                        <p:strVal val="visible"/>
                                      </p:to>
                                    </p:set>
                                    <p:animEffect filter="fade" transition="in">
                                      <p:cBhvr>
                                        <p:cTn dur="1000"/>
                                        <p:tgtEl>
                                          <p:spTgt spid="157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4" name="Shape 954"/>
        <p:cNvGrpSpPr/>
        <p:nvPr/>
      </p:nvGrpSpPr>
      <p:grpSpPr>
        <a:xfrm>
          <a:off x="0" y="0"/>
          <a:ext cx="0" cy="0"/>
          <a:chOff x="0" y="0"/>
          <a:chExt cx="0" cy="0"/>
        </a:xfrm>
      </p:grpSpPr>
      <p:sp>
        <p:nvSpPr>
          <p:cNvPr id="955" name="Google Shape;955;p115"/>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Arial"/>
              <a:buNone/>
            </a:pPr>
            <a:fld id="{00000000-1234-1234-1234-123412341234}" type="slidenum">
              <a:rPr b="0" i="0" lang="en-US" sz="1200" u="none" cap="none" strike="noStrike">
                <a:solidFill>
                  <a:schemeClr val="dk1"/>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956" name="Google Shape;956;p115"/>
          <p:cNvSpPr txBox="1"/>
          <p:nvPr>
            <p:ph idx="4294967295" type="ctrTitle"/>
          </p:nvPr>
        </p:nvSpPr>
        <p:spPr>
          <a:xfrm>
            <a:off x="0" y="1071562"/>
            <a:ext cx="9144000" cy="3747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800"/>
              <a:buFont typeface="Arial"/>
              <a:buNone/>
            </a:pPr>
            <a:r>
              <a:rPr b="1" i="0" lang="en-US" sz="2800" u="none" cap="none" strike="noStrike">
                <a:solidFill>
                  <a:schemeClr val="dk1"/>
                </a:solidFill>
                <a:latin typeface="Arial"/>
                <a:ea typeface="Arial"/>
                <a:cs typeface="Arial"/>
                <a:sym typeface="Arial"/>
              </a:rPr>
              <a:t>S.G.D.B. (Sistema Gerenciador de Banco de Dados) </a:t>
            </a:r>
            <a:endParaRPr b="0" i="0" sz="4400" u="none" cap="none" strike="noStrike">
              <a:solidFill>
                <a:schemeClr val="dk1"/>
              </a:solidFill>
              <a:latin typeface="Arial"/>
              <a:ea typeface="Arial"/>
              <a:cs typeface="Arial"/>
              <a:sym typeface="Arial"/>
            </a:endParaRPr>
          </a:p>
        </p:txBody>
      </p:sp>
      <p:sp>
        <p:nvSpPr>
          <p:cNvPr id="957" name="Google Shape;957;p115"/>
          <p:cNvSpPr txBox="1"/>
          <p:nvPr/>
        </p:nvSpPr>
        <p:spPr>
          <a:xfrm>
            <a:off x="250825" y="2420937"/>
            <a:ext cx="4321200" cy="947700"/>
          </a:xfrm>
          <a:prstGeom prst="rect">
            <a:avLst/>
          </a:prstGeom>
          <a:noFill/>
          <a:ln>
            <a:noFill/>
          </a:ln>
        </p:spPr>
        <p:txBody>
          <a:bodyPr anchorCtr="0" anchor="t" bIns="45700" lIns="91425" spcFirstLastPara="1" rIns="91425" wrap="square" tIns="45700">
            <a:noAutofit/>
          </a:bodyPr>
          <a:lstStyle/>
          <a:p>
            <a:pPr indent="0" lvl="0" marL="0" marR="0" rtl="0" algn="just">
              <a:lnSpc>
                <a:spcPct val="200000"/>
              </a:lnSpc>
              <a:spcBef>
                <a:spcPts val="0"/>
              </a:spcBef>
              <a:spcAft>
                <a:spcPts val="0"/>
              </a:spcAft>
              <a:buClr>
                <a:schemeClr val="dk1"/>
              </a:buClr>
              <a:buSzPts val="2000"/>
              <a:buFont typeface="Arial"/>
              <a:buNone/>
            </a:pPr>
            <a:r>
              <a:rPr b="0" i="0" lang="en-US" sz="2000" u="none" cap="none" strike="noStrike">
                <a:solidFill>
                  <a:schemeClr val="dk1"/>
                </a:solidFill>
                <a:latin typeface="Arial"/>
                <a:ea typeface="Arial"/>
                <a:cs typeface="Arial"/>
                <a:sym typeface="Arial"/>
              </a:rPr>
              <a:t>- É o software responsável pelo gerenciamento (armazenamento e recuperação) dos dados no Banco de Dados.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pic>
        <p:nvPicPr>
          <p:cNvPr id="958" name="Google Shape;958;p115"/>
          <p:cNvPicPr preferRelativeResize="0"/>
          <p:nvPr/>
        </p:nvPicPr>
        <p:blipFill rotWithShape="1">
          <a:blip r:embed="rId3">
            <a:alphaModFix/>
          </a:blip>
          <a:srcRect b="0" l="0" r="0" t="0"/>
          <a:stretch/>
        </p:blipFill>
        <p:spPr>
          <a:xfrm>
            <a:off x="7235825" y="466725"/>
            <a:ext cx="1439862" cy="495300"/>
          </a:xfrm>
          <a:prstGeom prst="rect">
            <a:avLst/>
          </a:prstGeom>
          <a:noFill/>
          <a:ln>
            <a:noFill/>
          </a:ln>
        </p:spPr>
      </p:pic>
      <p:sp>
        <p:nvSpPr>
          <p:cNvPr id="959" name="Google Shape;959;p11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SzPts val="1400"/>
              <a:buNone/>
            </a:pPr>
            <a:r>
              <a:rPr lang="en-US"/>
              <a:t>Aula 05 - SGBD - SQL</a:t>
            </a:r>
            <a:endParaRPr/>
          </a:p>
        </p:txBody>
      </p:sp>
      <p:pic>
        <p:nvPicPr>
          <p:cNvPr id="960" name="Google Shape;960;p115"/>
          <p:cNvPicPr preferRelativeResize="0"/>
          <p:nvPr/>
        </p:nvPicPr>
        <p:blipFill rotWithShape="1">
          <a:blip r:embed="rId4">
            <a:alphaModFix/>
          </a:blip>
          <a:srcRect b="0" l="0" r="0" t="0"/>
          <a:stretch/>
        </p:blipFill>
        <p:spPr>
          <a:xfrm>
            <a:off x="5688757" y="2274887"/>
            <a:ext cx="2986930" cy="2986430"/>
          </a:xfrm>
          <a:prstGeom prst="rect">
            <a:avLst/>
          </a:prstGeom>
          <a:noFill/>
          <a:ln>
            <a:noFill/>
          </a:ln>
        </p:spPr>
      </p:pic>
    </p:spTree>
  </p:cSld>
  <p:clrMapOvr>
    <a:masterClrMapping/>
  </p:clrMapOvr>
  <p:transition>
    <p:push/>
  </p:transition>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5" name="Shape 1575"/>
        <p:cNvGrpSpPr/>
        <p:nvPr/>
      </p:nvGrpSpPr>
      <p:grpSpPr>
        <a:xfrm>
          <a:off x="0" y="0"/>
          <a:ext cx="0" cy="0"/>
          <a:chOff x="0" y="0"/>
          <a:chExt cx="0" cy="0"/>
        </a:xfrm>
      </p:grpSpPr>
      <p:sp>
        <p:nvSpPr>
          <p:cNvPr id="1576" name="Google Shape;1576;p178"/>
          <p:cNvSpPr txBox="1"/>
          <p:nvPr>
            <p:ph type="ctrTitle"/>
          </p:nvPr>
        </p:nvSpPr>
        <p:spPr>
          <a:xfrm>
            <a:off x="3348037" y="2276475"/>
            <a:ext cx="5256300" cy="888900"/>
          </a:xfrm>
          <a:prstGeom prst="rect">
            <a:avLst/>
          </a:prstGeom>
          <a:noFill/>
          <a:ln>
            <a:noFill/>
          </a:ln>
        </p:spPr>
        <p:txBody>
          <a:bodyPr anchorCtr="0" anchor="ctr" bIns="45700" lIns="91425" spcFirstLastPara="1" rIns="91425" wrap="square" tIns="45700">
            <a:noAutofit/>
          </a:bodyPr>
          <a:lstStyle/>
          <a:p>
            <a:pPr indent="0" lvl="0" marL="0" rtl="0" algn="l">
              <a:lnSpc>
                <a:spcPct val="200000"/>
              </a:lnSpc>
              <a:spcBef>
                <a:spcPts val="0"/>
              </a:spcBef>
              <a:spcAft>
                <a:spcPts val="0"/>
              </a:spcAft>
              <a:buClr>
                <a:srgbClr val="FFFFFF"/>
              </a:buClr>
              <a:buSzPts val="1800"/>
              <a:buFont typeface="Arial"/>
              <a:buNone/>
            </a:pPr>
            <a:r>
              <a:rPr b="1" i="0" lang="en-US" sz="1800" u="none">
                <a:solidFill>
                  <a:srgbClr val="FFFFFF"/>
                </a:solidFill>
                <a:latin typeface="Arial"/>
                <a:ea typeface="Arial"/>
                <a:cs typeface="Arial"/>
                <a:sym typeface="Arial"/>
              </a:rPr>
              <a:t>DML – Linguagem de Manipulação de dados</a:t>
            </a:r>
            <a:br>
              <a:rPr b="1" i="0" lang="en-US" sz="1800" u="none">
                <a:solidFill>
                  <a:srgbClr val="FFFFFF"/>
                </a:solidFill>
                <a:latin typeface="Arial"/>
                <a:ea typeface="Arial"/>
                <a:cs typeface="Arial"/>
                <a:sym typeface="Arial"/>
              </a:rPr>
            </a:br>
            <a:r>
              <a:rPr b="1" i="0" lang="en-US" sz="1800" u="none">
                <a:solidFill>
                  <a:srgbClr val="FFFFFF"/>
                </a:solidFill>
                <a:latin typeface="Arial"/>
                <a:ea typeface="Arial"/>
                <a:cs typeface="Arial"/>
                <a:sym typeface="Arial"/>
              </a:rPr>
              <a:t>Insert, update, delete e select</a:t>
            </a:r>
            <a:endParaRPr/>
          </a:p>
        </p:txBody>
      </p:sp>
      <p:pic>
        <p:nvPicPr>
          <p:cNvPr id="1577" name="Google Shape;1577;p178"/>
          <p:cNvPicPr preferRelativeResize="0"/>
          <p:nvPr/>
        </p:nvPicPr>
        <p:blipFill rotWithShape="1">
          <a:blip r:embed="rId3">
            <a:alphaModFix/>
          </a:blip>
          <a:srcRect b="0" l="0" r="0" t="0"/>
          <a:stretch/>
        </p:blipFill>
        <p:spPr>
          <a:xfrm>
            <a:off x="7481887" y="476250"/>
            <a:ext cx="1439862" cy="495300"/>
          </a:xfrm>
          <a:prstGeom prst="rect">
            <a:avLst/>
          </a:prstGeom>
          <a:noFill/>
          <a:ln>
            <a:noFill/>
          </a:ln>
        </p:spPr>
      </p:pic>
      <p:sp>
        <p:nvSpPr>
          <p:cNvPr id="1578" name="Google Shape;1578;p178"/>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Black"/>
              <a:buNone/>
            </a:pPr>
            <a:fld id="{00000000-1234-1234-1234-123412341234}" type="slidenum">
              <a:rPr b="0" i="0" lang="en-US" sz="1200" u="none" cap="none" strike="noStrike">
                <a:solidFill>
                  <a:srgbClr val="000000"/>
                </a:solidFill>
                <a:latin typeface="Arial Black"/>
                <a:ea typeface="Arial Black"/>
                <a:cs typeface="Arial Black"/>
                <a:sym typeface="Arial Black"/>
              </a:rPr>
              <a:t>‹#›</a:t>
            </a:fld>
            <a:endParaRPr b="0" i="0" sz="1400" u="none" cap="none" strike="noStrike">
              <a:solidFill>
                <a:srgbClr val="000000"/>
              </a:solidFill>
              <a:latin typeface="Arial"/>
              <a:ea typeface="Arial"/>
              <a:cs typeface="Arial"/>
              <a:sym typeface="Arial"/>
            </a:endParaRPr>
          </a:p>
        </p:txBody>
      </p:sp>
      <p:sp>
        <p:nvSpPr>
          <p:cNvPr id="1579" name="Google Shape;1579;p178"/>
          <p:cNvSpPr txBox="1"/>
          <p:nvPr>
            <p:ph idx="11" type="ftr"/>
          </p:nvPr>
        </p:nvSpPr>
        <p:spPr>
          <a:xfrm>
            <a:off x="-38100" y="6248400"/>
            <a:ext cx="2895600" cy="4572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en-US" sz="1200" u="none" cap="none" strike="noStrike">
                <a:solidFill>
                  <a:srgbClr val="000000"/>
                </a:solidFill>
                <a:latin typeface="Arial"/>
                <a:ea typeface="Arial"/>
                <a:cs typeface="Arial"/>
                <a:sym typeface="Arial"/>
              </a:rPr>
              <a:t>Aula 05 - SGBD - SQL</a:t>
            </a:r>
            <a:endParaRPr b="0" i="0" sz="1200" u="none" cap="none" strike="noStrike">
              <a:solidFill>
                <a:srgbClr val="000000"/>
              </a:solidFill>
              <a:latin typeface="Arial"/>
              <a:ea typeface="Arial"/>
              <a:cs typeface="Arial"/>
              <a:sym typeface="Arial"/>
            </a:endParaRPr>
          </a:p>
        </p:txBody>
      </p:sp>
    </p:spTree>
  </p:cSld>
  <p:clrMapOvr>
    <a:masterClrMapping/>
  </p:clrMapOvr>
  <p:transition>
    <p:push/>
  </p:transition>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3" name="Shape 1583"/>
        <p:cNvGrpSpPr/>
        <p:nvPr/>
      </p:nvGrpSpPr>
      <p:grpSpPr>
        <a:xfrm>
          <a:off x="0" y="0"/>
          <a:ext cx="0" cy="0"/>
          <a:chOff x="0" y="0"/>
          <a:chExt cx="0" cy="0"/>
        </a:xfrm>
      </p:grpSpPr>
      <p:pic>
        <p:nvPicPr>
          <p:cNvPr id="1584" name="Google Shape;1584;p179"/>
          <p:cNvPicPr preferRelativeResize="0"/>
          <p:nvPr/>
        </p:nvPicPr>
        <p:blipFill rotWithShape="1">
          <a:blip r:embed="rId3">
            <a:alphaModFix/>
          </a:blip>
          <a:srcRect b="0" l="0" r="0" t="0"/>
          <a:stretch/>
        </p:blipFill>
        <p:spPr>
          <a:xfrm>
            <a:off x="7481887" y="508000"/>
            <a:ext cx="1439862" cy="495300"/>
          </a:xfrm>
          <a:prstGeom prst="rect">
            <a:avLst/>
          </a:prstGeom>
          <a:noFill/>
          <a:ln>
            <a:noFill/>
          </a:ln>
        </p:spPr>
      </p:pic>
      <p:sp>
        <p:nvSpPr>
          <p:cNvPr id="1585" name="Google Shape;1585;p179"/>
          <p:cNvSpPr txBox="1"/>
          <p:nvPr/>
        </p:nvSpPr>
        <p:spPr>
          <a:xfrm>
            <a:off x="539750" y="803275"/>
            <a:ext cx="6121500" cy="399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rgbClr val="000000"/>
                </a:solidFill>
                <a:latin typeface="Arial"/>
                <a:ea typeface="Arial"/>
                <a:cs typeface="Arial"/>
                <a:sym typeface="Arial"/>
              </a:rPr>
              <a:t>UPDATE</a:t>
            </a:r>
            <a:endParaRPr b="0" i="0" sz="1400" u="none" cap="none" strike="noStrike">
              <a:solidFill>
                <a:srgbClr val="000000"/>
              </a:solidFill>
              <a:latin typeface="Arial"/>
              <a:ea typeface="Arial"/>
              <a:cs typeface="Arial"/>
              <a:sym typeface="Arial"/>
            </a:endParaRPr>
          </a:p>
        </p:txBody>
      </p:sp>
      <p:pic>
        <p:nvPicPr>
          <p:cNvPr id="1586" name="Google Shape;1586;p179"/>
          <p:cNvPicPr preferRelativeResize="0"/>
          <p:nvPr/>
        </p:nvPicPr>
        <p:blipFill rotWithShape="1">
          <a:blip r:embed="rId4">
            <a:alphaModFix/>
          </a:blip>
          <a:srcRect b="0" l="0" r="0" t="0"/>
          <a:stretch/>
        </p:blipFill>
        <p:spPr>
          <a:xfrm>
            <a:off x="250825" y="1281112"/>
            <a:ext cx="4238625" cy="1933575"/>
          </a:xfrm>
          <a:prstGeom prst="rect">
            <a:avLst/>
          </a:prstGeom>
          <a:noFill/>
          <a:ln>
            <a:noFill/>
          </a:ln>
        </p:spPr>
      </p:pic>
      <p:pic>
        <p:nvPicPr>
          <p:cNvPr id="1587" name="Google Shape;1587;p179"/>
          <p:cNvPicPr preferRelativeResize="0"/>
          <p:nvPr/>
        </p:nvPicPr>
        <p:blipFill rotWithShape="1">
          <a:blip r:embed="rId5">
            <a:alphaModFix/>
          </a:blip>
          <a:srcRect b="0" l="0" r="0" t="0"/>
          <a:stretch/>
        </p:blipFill>
        <p:spPr>
          <a:xfrm>
            <a:off x="4675187" y="2060575"/>
            <a:ext cx="4330700" cy="2160587"/>
          </a:xfrm>
          <a:prstGeom prst="rect">
            <a:avLst/>
          </a:prstGeom>
          <a:noFill/>
          <a:ln>
            <a:noFill/>
          </a:ln>
        </p:spPr>
      </p:pic>
      <p:pic>
        <p:nvPicPr>
          <p:cNvPr id="1588" name="Google Shape;1588;p179"/>
          <p:cNvPicPr preferRelativeResize="0"/>
          <p:nvPr/>
        </p:nvPicPr>
        <p:blipFill rotWithShape="1">
          <a:blip r:embed="rId6">
            <a:alphaModFix/>
          </a:blip>
          <a:srcRect b="0" l="0" r="0" t="0"/>
          <a:stretch/>
        </p:blipFill>
        <p:spPr>
          <a:xfrm>
            <a:off x="1547812" y="4365625"/>
            <a:ext cx="4945062" cy="2087562"/>
          </a:xfrm>
          <a:prstGeom prst="rect">
            <a:avLst/>
          </a:prstGeom>
          <a:noFill/>
          <a:ln>
            <a:noFill/>
          </a:ln>
        </p:spPr>
      </p:pic>
      <p:sp>
        <p:nvSpPr>
          <p:cNvPr id="1589" name="Google Shape;1589;p179"/>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Black"/>
              <a:buNone/>
            </a:pPr>
            <a:fld id="{00000000-1234-1234-1234-123412341234}" type="slidenum">
              <a:rPr b="0" i="0" lang="en-US" sz="1200" u="none" cap="none" strike="noStrike">
                <a:solidFill>
                  <a:srgbClr val="000000"/>
                </a:solidFill>
                <a:latin typeface="Arial Black"/>
                <a:ea typeface="Arial Black"/>
                <a:cs typeface="Arial Black"/>
                <a:sym typeface="Arial Black"/>
              </a:rPr>
              <a:t>‹#›</a:t>
            </a:fld>
            <a:endParaRPr b="0" i="0" sz="1400" u="none" cap="none" strike="noStrike">
              <a:solidFill>
                <a:srgbClr val="000000"/>
              </a:solidFill>
              <a:latin typeface="Arial"/>
              <a:ea typeface="Arial"/>
              <a:cs typeface="Arial"/>
              <a:sym typeface="Arial"/>
            </a:endParaRPr>
          </a:p>
        </p:txBody>
      </p:sp>
      <p:sp>
        <p:nvSpPr>
          <p:cNvPr id="1590" name="Google Shape;1590;p179"/>
          <p:cNvSpPr txBox="1"/>
          <p:nvPr>
            <p:ph idx="11" type="ftr"/>
          </p:nvPr>
        </p:nvSpPr>
        <p:spPr>
          <a:xfrm>
            <a:off x="3765550" y="6400800"/>
            <a:ext cx="2895600" cy="4572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SzPts val="1400"/>
              <a:buNone/>
            </a:pPr>
            <a:r>
              <a:rPr lang="en-US"/>
              <a:t>Aula 05 - SGBD - SQL</a:t>
            </a:r>
            <a:endParaRPr/>
          </a:p>
        </p:txBody>
      </p:sp>
    </p:spTree>
  </p:cSld>
  <p:clrMapOvr>
    <a:masterClrMapping/>
  </p:clrMapOvr>
  <p:transition>
    <p:push/>
  </p:transition>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4" name="Shape 1594"/>
        <p:cNvGrpSpPr/>
        <p:nvPr/>
      </p:nvGrpSpPr>
      <p:grpSpPr>
        <a:xfrm>
          <a:off x="0" y="0"/>
          <a:ext cx="0" cy="0"/>
          <a:chOff x="0" y="0"/>
          <a:chExt cx="0" cy="0"/>
        </a:xfrm>
      </p:grpSpPr>
      <p:pic>
        <p:nvPicPr>
          <p:cNvPr id="1595" name="Google Shape;1595;p180"/>
          <p:cNvPicPr preferRelativeResize="0"/>
          <p:nvPr/>
        </p:nvPicPr>
        <p:blipFill rotWithShape="1">
          <a:blip r:embed="rId3">
            <a:alphaModFix/>
          </a:blip>
          <a:srcRect b="0" l="0" r="0" t="0"/>
          <a:stretch/>
        </p:blipFill>
        <p:spPr>
          <a:xfrm>
            <a:off x="7481887" y="508000"/>
            <a:ext cx="1439862" cy="495300"/>
          </a:xfrm>
          <a:prstGeom prst="rect">
            <a:avLst/>
          </a:prstGeom>
          <a:noFill/>
          <a:ln>
            <a:noFill/>
          </a:ln>
        </p:spPr>
      </p:pic>
      <p:sp>
        <p:nvSpPr>
          <p:cNvPr id="1596" name="Google Shape;1596;p180"/>
          <p:cNvSpPr txBox="1"/>
          <p:nvPr/>
        </p:nvSpPr>
        <p:spPr>
          <a:xfrm>
            <a:off x="539750" y="803275"/>
            <a:ext cx="6121400" cy="4000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rgbClr val="000000"/>
                </a:solidFill>
                <a:latin typeface="Arial"/>
                <a:ea typeface="Arial"/>
                <a:cs typeface="Arial"/>
                <a:sym typeface="Arial"/>
              </a:rPr>
              <a:t>UPDATE</a:t>
            </a:r>
            <a:endParaRPr b="0" i="0" sz="1400" u="none" cap="none" strike="noStrike">
              <a:solidFill>
                <a:srgbClr val="000000"/>
              </a:solidFill>
              <a:latin typeface="Arial"/>
              <a:ea typeface="Arial"/>
              <a:cs typeface="Arial"/>
              <a:sym typeface="Arial"/>
            </a:endParaRPr>
          </a:p>
        </p:txBody>
      </p:sp>
      <p:pic>
        <p:nvPicPr>
          <p:cNvPr id="1597" name="Google Shape;1597;p180"/>
          <p:cNvPicPr preferRelativeResize="0"/>
          <p:nvPr/>
        </p:nvPicPr>
        <p:blipFill rotWithShape="1">
          <a:blip r:embed="rId4">
            <a:alphaModFix/>
          </a:blip>
          <a:srcRect b="0" l="0" r="0" t="0"/>
          <a:stretch/>
        </p:blipFill>
        <p:spPr>
          <a:xfrm>
            <a:off x="304800" y="1412875"/>
            <a:ext cx="5376862" cy="2087562"/>
          </a:xfrm>
          <a:prstGeom prst="rect">
            <a:avLst/>
          </a:prstGeom>
          <a:noFill/>
          <a:ln>
            <a:noFill/>
          </a:ln>
        </p:spPr>
      </p:pic>
      <p:pic>
        <p:nvPicPr>
          <p:cNvPr id="1598" name="Google Shape;1598;p180"/>
          <p:cNvPicPr preferRelativeResize="0"/>
          <p:nvPr/>
        </p:nvPicPr>
        <p:blipFill rotWithShape="1">
          <a:blip r:embed="rId5">
            <a:alphaModFix/>
          </a:blip>
          <a:srcRect b="0" l="0" r="0" t="0"/>
          <a:stretch/>
        </p:blipFill>
        <p:spPr>
          <a:xfrm>
            <a:off x="2713037" y="3716337"/>
            <a:ext cx="5695950" cy="2016125"/>
          </a:xfrm>
          <a:prstGeom prst="rect">
            <a:avLst/>
          </a:prstGeom>
          <a:noFill/>
          <a:ln>
            <a:noFill/>
          </a:ln>
        </p:spPr>
      </p:pic>
      <p:sp>
        <p:nvSpPr>
          <p:cNvPr id="1599" name="Google Shape;1599;p180"/>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Black"/>
              <a:buNone/>
            </a:pPr>
            <a:fld id="{00000000-1234-1234-1234-123412341234}" type="slidenum">
              <a:rPr b="0" i="0" lang="en-US" sz="1200" u="none" cap="none" strike="noStrike">
                <a:solidFill>
                  <a:srgbClr val="000000"/>
                </a:solidFill>
                <a:latin typeface="Arial Black"/>
                <a:ea typeface="Arial Black"/>
                <a:cs typeface="Arial Black"/>
                <a:sym typeface="Arial Black"/>
              </a:rPr>
              <a:t>‹#›</a:t>
            </a:fld>
            <a:endParaRPr b="0" i="0" sz="1400" u="none" cap="none" strike="noStrike">
              <a:solidFill>
                <a:srgbClr val="000000"/>
              </a:solidFill>
              <a:latin typeface="Arial"/>
              <a:ea typeface="Arial"/>
              <a:cs typeface="Arial"/>
              <a:sym typeface="Arial"/>
            </a:endParaRPr>
          </a:p>
        </p:txBody>
      </p:sp>
      <p:sp>
        <p:nvSpPr>
          <p:cNvPr id="1600" name="Google Shape;1600;p180"/>
          <p:cNvSpPr txBox="1"/>
          <p:nvPr>
            <p:ph idx="11" type="ftr"/>
          </p:nvPr>
        </p:nvSpPr>
        <p:spPr>
          <a:xfrm>
            <a:off x="704850" y="6213474"/>
            <a:ext cx="2895600" cy="4572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SzPts val="1400"/>
              <a:buNone/>
            </a:pPr>
            <a:r>
              <a:rPr lang="en-US"/>
              <a:t>Aula 05 - SGBD - SQL</a:t>
            </a:r>
            <a:endParaRPr/>
          </a:p>
        </p:txBody>
      </p:sp>
    </p:spTree>
  </p:cSld>
  <p:clrMapOvr>
    <a:masterClrMapping/>
  </p:clrMapOvr>
  <p:transition>
    <p:push/>
  </p:transition>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4" name="Shape 1604"/>
        <p:cNvGrpSpPr/>
        <p:nvPr/>
      </p:nvGrpSpPr>
      <p:grpSpPr>
        <a:xfrm>
          <a:off x="0" y="0"/>
          <a:ext cx="0" cy="0"/>
          <a:chOff x="0" y="0"/>
          <a:chExt cx="0" cy="0"/>
        </a:xfrm>
      </p:grpSpPr>
      <p:pic>
        <p:nvPicPr>
          <p:cNvPr id="1605" name="Google Shape;1605;p181"/>
          <p:cNvPicPr preferRelativeResize="0"/>
          <p:nvPr/>
        </p:nvPicPr>
        <p:blipFill rotWithShape="1">
          <a:blip r:embed="rId3">
            <a:alphaModFix/>
          </a:blip>
          <a:srcRect b="0" l="0" r="0" t="0"/>
          <a:stretch/>
        </p:blipFill>
        <p:spPr>
          <a:xfrm>
            <a:off x="7481887" y="508000"/>
            <a:ext cx="1439862" cy="495300"/>
          </a:xfrm>
          <a:prstGeom prst="rect">
            <a:avLst/>
          </a:prstGeom>
          <a:noFill/>
          <a:ln>
            <a:noFill/>
          </a:ln>
        </p:spPr>
      </p:pic>
      <p:sp>
        <p:nvSpPr>
          <p:cNvPr id="1606" name="Google Shape;1606;p181"/>
          <p:cNvSpPr txBox="1"/>
          <p:nvPr/>
        </p:nvSpPr>
        <p:spPr>
          <a:xfrm>
            <a:off x="539750" y="803275"/>
            <a:ext cx="6121400" cy="4000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rgbClr val="000000"/>
                </a:solidFill>
                <a:latin typeface="Arial"/>
                <a:ea typeface="Arial"/>
                <a:cs typeface="Arial"/>
                <a:sym typeface="Arial"/>
              </a:rPr>
              <a:t>UPDATE</a:t>
            </a:r>
            <a:endParaRPr b="0" i="0" sz="1400" u="none" cap="none" strike="noStrike">
              <a:solidFill>
                <a:srgbClr val="000000"/>
              </a:solidFill>
              <a:latin typeface="Arial"/>
              <a:ea typeface="Arial"/>
              <a:cs typeface="Arial"/>
              <a:sym typeface="Arial"/>
            </a:endParaRPr>
          </a:p>
        </p:txBody>
      </p:sp>
      <p:pic>
        <p:nvPicPr>
          <p:cNvPr id="1607" name="Google Shape;1607;p181"/>
          <p:cNvPicPr preferRelativeResize="0"/>
          <p:nvPr/>
        </p:nvPicPr>
        <p:blipFill rotWithShape="1">
          <a:blip r:embed="rId4">
            <a:alphaModFix/>
          </a:blip>
          <a:srcRect b="0" l="0" r="0" t="0"/>
          <a:stretch/>
        </p:blipFill>
        <p:spPr>
          <a:xfrm>
            <a:off x="304800" y="1412875"/>
            <a:ext cx="3114675" cy="1209675"/>
          </a:xfrm>
          <a:prstGeom prst="rect">
            <a:avLst/>
          </a:prstGeom>
          <a:noFill/>
          <a:ln>
            <a:noFill/>
          </a:ln>
        </p:spPr>
      </p:pic>
      <p:pic>
        <p:nvPicPr>
          <p:cNvPr id="1608" name="Google Shape;1608;p181"/>
          <p:cNvPicPr preferRelativeResize="0"/>
          <p:nvPr/>
        </p:nvPicPr>
        <p:blipFill rotWithShape="1">
          <a:blip r:embed="rId5">
            <a:alphaModFix/>
          </a:blip>
          <a:srcRect b="0" l="0" r="0" t="0"/>
          <a:stretch/>
        </p:blipFill>
        <p:spPr>
          <a:xfrm>
            <a:off x="4284662" y="1773237"/>
            <a:ext cx="3586162" cy="1270000"/>
          </a:xfrm>
          <a:prstGeom prst="rect">
            <a:avLst/>
          </a:prstGeom>
          <a:noFill/>
          <a:ln>
            <a:noFill/>
          </a:ln>
        </p:spPr>
      </p:pic>
      <p:pic>
        <p:nvPicPr>
          <p:cNvPr id="1609" name="Google Shape;1609;p181"/>
          <p:cNvPicPr preferRelativeResize="0"/>
          <p:nvPr/>
        </p:nvPicPr>
        <p:blipFill rotWithShape="1">
          <a:blip r:embed="rId6">
            <a:alphaModFix/>
          </a:blip>
          <a:srcRect b="0" l="0" r="0" t="0"/>
          <a:stretch/>
        </p:blipFill>
        <p:spPr>
          <a:xfrm>
            <a:off x="1187450" y="3429000"/>
            <a:ext cx="6515100" cy="2447925"/>
          </a:xfrm>
          <a:prstGeom prst="rect">
            <a:avLst/>
          </a:prstGeom>
          <a:noFill/>
          <a:ln>
            <a:noFill/>
          </a:ln>
        </p:spPr>
      </p:pic>
      <p:sp>
        <p:nvSpPr>
          <p:cNvPr id="1610" name="Google Shape;1610;p181"/>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Black"/>
              <a:buNone/>
            </a:pPr>
            <a:fld id="{00000000-1234-1234-1234-123412341234}" type="slidenum">
              <a:rPr b="0" i="0" lang="en-US" sz="1200" u="none" cap="none" strike="noStrike">
                <a:solidFill>
                  <a:srgbClr val="000000"/>
                </a:solidFill>
                <a:latin typeface="Arial Black"/>
                <a:ea typeface="Arial Black"/>
                <a:cs typeface="Arial Black"/>
                <a:sym typeface="Arial Black"/>
              </a:rPr>
              <a:t>‹#›</a:t>
            </a:fld>
            <a:endParaRPr b="0" i="0" sz="1400" u="none" cap="none" strike="noStrike">
              <a:solidFill>
                <a:srgbClr val="000000"/>
              </a:solidFill>
              <a:latin typeface="Arial"/>
              <a:ea typeface="Arial"/>
              <a:cs typeface="Arial"/>
              <a:sym typeface="Arial"/>
            </a:endParaRPr>
          </a:p>
        </p:txBody>
      </p:sp>
      <p:sp>
        <p:nvSpPr>
          <p:cNvPr id="1611" name="Google Shape;1611;p181"/>
          <p:cNvSpPr txBox="1"/>
          <p:nvPr>
            <p:ph idx="11" type="ftr"/>
          </p:nvPr>
        </p:nvSpPr>
        <p:spPr>
          <a:xfrm>
            <a:off x="539750" y="6226175"/>
            <a:ext cx="2895600" cy="4572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SzPts val="1400"/>
              <a:buNone/>
            </a:pPr>
            <a:r>
              <a:rPr lang="en-US"/>
              <a:t>Aula 05 - SGBD - SQL</a:t>
            </a:r>
            <a:endParaRPr/>
          </a:p>
        </p:txBody>
      </p:sp>
    </p:spTree>
  </p:cSld>
  <p:clrMapOvr>
    <a:masterClrMapping/>
  </p:clrMapOvr>
  <p:transition>
    <p:push/>
  </p:transition>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5" name="Shape 1615"/>
        <p:cNvGrpSpPr/>
        <p:nvPr/>
      </p:nvGrpSpPr>
      <p:grpSpPr>
        <a:xfrm>
          <a:off x="0" y="0"/>
          <a:ext cx="0" cy="0"/>
          <a:chOff x="0" y="0"/>
          <a:chExt cx="0" cy="0"/>
        </a:xfrm>
      </p:grpSpPr>
      <p:pic>
        <p:nvPicPr>
          <p:cNvPr id="1616" name="Google Shape;1616;p182"/>
          <p:cNvPicPr preferRelativeResize="0"/>
          <p:nvPr/>
        </p:nvPicPr>
        <p:blipFill rotWithShape="1">
          <a:blip r:embed="rId3">
            <a:alphaModFix/>
          </a:blip>
          <a:srcRect b="0" l="0" r="0" t="0"/>
          <a:stretch/>
        </p:blipFill>
        <p:spPr>
          <a:xfrm>
            <a:off x="7481887" y="508000"/>
            <a:ext cx="1439862" cy="495300"/>
          </a:xfrm>
          <a:prstGeom prst="rect">
            <a:avLst/>
          </a:prstGeom>
          <a:noFill/>
          <a:ln>
            <a:noFill/>
          </a:ln>
        </p:spPr>
      </p:pic>
      <p:sp>
        <p:nvSpPr>
          <p:cNvPr id="1617" name="Google Shape;1617;p182"/>
          <p:cNvSpPr txBox="1"/>
          <p:nvPr/>
        </p:nvSpPr>
        <p:spPr>
          <a:xfrm>
            <a:off x="468312" y="777875"/>
            <a:ext cx="6508750" cy="4000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rgbClr val="000000"/>
                </a:solidFill>
                <a:latin typeface="Arial"/>
                <a:ea typeface="Arial"/>
                <a:cs typeface="Arial"/>
                <a:sym typeface="Arial"/>
              </a:rPr>
              <a:t>DELETE</a:t>
            </a:r>
            <a:endParaRPr b="0" i="0" sz="1400" u="none" cap="none" strike="noStrike">
              <a:solidFill>
                <a:srgbClr val="000000"/>
              </a:solidFill>
              <a:latin typeface="Arial"/>
              <a:ea typeface="Arial"/>
              <a:cs typeface="Arial"/>
              <a:sym typeface="Arial"/>
            </a:endParaRPr>
          </a:p>
        </p:txBody>
      </p:sp>
      <p:pic>
        <p:nvPicPr>
          <p:cNvPr id="1618" name="Google Shape;1618;p182"/>
          <p:cNvPicPr preferRelativeResize="0"/>
          <p:nvPr/>
        </p:nvPicPr>
        <p:blipFill rotWithShape="1">
          <a:blip r:embed="rId4">
            <a:alphaModFix/>
          </a:blip>
          <a:srcRect b="0" l="0" r="0" t="0"/>
          <a:stretch/>
        </p:blipFill>
        <p:spPr>
          <a:xfrm>
            <a:off x="107950" y="1693862"/>
            <a:ext cx="8813800" cy="1489075"/>
          </a:xfrm>
          <a:prstGeom prst="rect">
            <a:avLst/>
          </a:prstGeom>
          <a:noFill/>
          <a:ln>
            <a:noFill/>
          </a:ln>
        </p:spPr>
      </p:pic>
      <p:pic>
        <p:nvPicPr>
          <p:cNvPr id="1619" name="Google Shape;1619;p182"/>
          <p:cNvPicPr preferRelativeResize="0"/>
          <p:nvPr/>
        </p:nvPicPr>
        <p:blipFill rotWithShape="1">
          <a:blip r:embed="rId5">
            <a:alphaModFix/>
          </a:blip>
          <a:srcRect b="0" l="0" r="0" t="0"/>
          <a:stretch/>
        </p:blipFill>
        <p:spPr>
          <a:xfrm>
            <a:off x="115887" y="3644900"/>
            <a:ext cx="8351837" cy="1352550"/>
          </a:xfrm>
          <a:prstGeom prst="rect">
            <a:avLst/>
          </a:prstGeom>
          <a:noFill/>
          <a:ln>
            <a:noFill/>
          </a:ln>
        </p:spPr>
      </p:pic>
      <p:sp>
        <p:nvSpPr>
          <p:cNvPr id="1620" name="Google Shape;1620;p182"/>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Black"/>
              <a:buNone/>
            </a:pPr>
            <a:fld id="{00000000-1234-1234-1234-123412341234}" type="slidenum">
              <a:rPr b="0" i="0" lang="en-US" sz="1200" u="none" cap="none" strike="noStrike">
                <a:solidFill>
                  <a:srgbClr val="000000"/>
                </a:solidFill>
                <a:latin typeface="Arial Black"/>
                <a:ea typeface="Arial Black"/>
                <a:cs typeface="Arial Black"/>
                <a:sym typeface="Arial Black"/>
              </a:rPr>
              <a:t>‹#›</a:t>
            </a:fld>
            <a:endParaRPr b="0" i="0" sz="1400" u="none" cap="none" strike="noStrike">
              <a:solidFill>
                <a:srgbClr val="000000"/>
              </a:solidFill>
              <a:latin typeface="Arial"/>
              <a:ea typeface="Arial"/>
              <a:cs typeface="Arial"/>
              <a:sym typeface="Arial"/>
            </a:endParaRPr>
          </a:p>
        </p:txBody>
      </p:sp>
      <p:sp>
        <p:nvSpPr>
          <p:cNvPr id="1621" name="Google Shape;1621;p182"/>
          <p:cNvSpPr txBox="1"/>
          <p:nvPr>
            <p:ph idx="11" type="ftr"/>
          </p:nvPr>
        </p:nvSpPr>
        <p:spPr>
          <a:xfrm>
            <a:off x="457200" y="6248400"/>
            <a:ext cx="2895600" cy="4572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SzPts val="1400"/>
              <a:buNone/>
            </a:pPr>
            <a:r>
              <a:rPr lang="en-US"/>
              <a:t>Aula 05 - SGBD - SQL</a:t>
            </a:r>
            <a:endParaRPr/>
          </a:p>
        </p:txBody>
      </p:sp>
    </p:spTree>
  </p:cSld>
  <p:clrMapOvr>
    <a:masterClrMapping/>
  </p:clrMapOvr>
  <p:transition>
    <p:push/>
  </p:transition>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5" name="Shape 1625"/>
        <p:cNvGrpSpPr/>
        <p:nvPr/>
      </p:nvGrpSpPr>
      <p:grpSpPr>
        <a:xfrm>
          <a:off x="0" y="0"/>
          <a:ext cx="0" cy="0"/>
          <a:chOff x="0" y="0"/>
          <a:chExt cx="0" cy="0"/>
        </a:xfrm>
      </p:grpSpPr>
      <p:pic>
        <p:nvPicPr>
          <p:cNvPr id="1626" name="Google Shape;1626;p183"/>
          <p:cNvPicPr preferRelativeResize="0"/>
          <p:nvPr/>
        </p:nvPicPr>
        <p:blipFill rotWithShape="1">
          <a:blip r:embed="rId3">
            <a:alphaModFix/>
          </a:blip>
          <a:srcRect b="0" l="0" r="0" t="0"/>
          <a:stretch/>
        </p:blipFill>
        <p:spPr>
          <a:xfrm>
            <a:off x="7481887" y="508000"/>
            <a:ext cx="1439862" cy="495300"/>
          </a:xfrm>
          <a:prstGeom prst="rect">
            <a:avLst/>
          </a:prstGeom>
          <a:noFill/>
          <a:ln>
            <a:noFill/>
          </a:ln>
        </p:spPr>
      </p:pic>
      <p:sp>
        <p:nvSpPr>
          <p:cNvPr id="1627" name="Google Shape;1627;p183"/>
          <p:cNvSpPr txBox="1"/>
          <p:nvPr/>
        </p:nvSpPr>
        <p:spPr>
          <a:xfrm>
            <a:off x="468312" y="777875"/>
            <a:ext cx="6508750" cy="4000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rgbClr val="000000"/>
                </a:solidFill>
                <a:latin typeface="Arial"/>
                <a:ea typeface="Arial"/>
                <a:cs typeface="Arial"/>
                <a:sym typeface="Arial"/>
              </a:rPr>
              <a:t>DELETE</a:t>
            </a:r>
            <a:endParaRPr b="0" i="0" sz="1400" u="none" cap="none" strike="noStrike">
              <a:solidFill>
                <a:srgbClr val="000000"/>
              </a:solidFill>
              <a:latin typeface="Arial"/>
              <a:ea typeface="Arial"/>
              <a:cs typeface="Arial"/>
              <a:sym typeface="Arial"/>
            </a:endParaRPr>
          </a:p>
        </p:txBody>
      </p:sp>
      <p:pic>
        <p:nvPicPr>
          <p:cNvPr id="1628" name="Google Shape;1628;p183"/>
          <p:cNvPicPr preferRelativeResize="0"/>
          <p:nvPr/>
        </p:nvPicPr>
        <p:blipFill rotWithShape="1">
          <a:blip r:embed="rId4">
            <a:alphaModFix/>
          </a:blip>
          <a:srcRect b="0" l="0" r="0" t="0"/>
          <a:stretch/>
        </p:blipFill>
        <p:spPr>
          <a:xfrm>
            <a:off x="444500" y="1484312"/>
            <a:ext cx="8353425" cy="1352550"/>
          </a:xfrm>
          <a:prstGeom prst="rect">
            <a:avLst/>
          </a:prstGeom>
          <a:noFill/>
          <a:ln>
            <a:noFill/>
          </a:ln>
        </p:spPr>
      </p:pic>
      <p:pic>
        <p:nvPicPr>
          <p:cNvPr id="1629" name="Google Shape;1629;p183"/>
          <p:cNvPicPr preferRelativeResize="0"/>
          <p:nvPr/>
        </p:nvPicPr>
        <p:blipFill rotWithShape="1">
          <a:blip r:embed="rId5">
            <a:alphaModFix/>
          </a:blip>
          <a:srcRect b="0" l="0" r="0" t="0"/>
          <a:stretch/>
        </p:blipFill>
        <p:spPr>
          <a:xfrm>
            <a:off x="250825" y="3341687"/>
            <a:ext cx="8670925" cy="1295400"/>
          </a:xfrm>
          <a:prstGeom prst="rect">
            <a:avLst/>
          </a:prstGeom>
          <a:noFill/>
          <a:ln>
            <a:noFill/>
          </a:ln>
        </p:spPr>
      </p:pic>
      <p:sp>
        <p:nvSpPr>
          <p:cNvPr id="1630" name="Google Shape;1630;p183"/>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Black"/>
              <a:buNone/>
            </a:pPr>
            <a:fld id="{00000000-1234-1234-1234-123412341234}" type="slidenum">
              <a:rPr b="0" i="0" lang="en-US" sz="1200" u="none" cap="none" strike="noStrike">
                <a:solidFill>
                  <a:srgbClr val="000000"/>
                </a:solidFill>
                <a:latin typeface="Arial Black"/>
                <a:ea typeface="Arial Black"/>
                <a:cs typeface="Arial Black"/>
                <a:sym typeface="Arial Black"/>
              </a:rPr>
              <a:t>‹#›</a:t>
            </a:fld>
            <a:endParaRPr b="0" i="0" sz="1400" u="none" cap="none" strike="noStrike">
              <a:solidFill>
                <a:srgbClr val="000000"/>
              </a:solidFill>
              <a:latin typeface="Arial"/>
              <a:ea typeface="Arial"/>
              <a:cs typeface="Arial"/>
              <a:sym typeface="Arial"/>
            </a:endParaRPr>
          </a:p>
        </p:txBody>
      </p:sp>
      <p:sp>
        <p:nvSpPr>
          <p:cNvPr id="1631" name="Google Shape;1631;p183"/>
          <p:cNvSpPr txBox="1"/>
          <p:nvPr>
            <p:ph idx="11" type="ftr"/>
          </p:nvPr>
        </p:nvSpPr>
        <p:spPr>
          <a:xfrm>
            <a:off x="444500" y="6292948"/>
            <a:ext cx="2895600" cy="4572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SzPts val="1400"/>
              <a:buNone/>
            </a:pPr>
            <a:r>
              <a:rPr lang="en-US"/>
              <a:t>Aula 05 - SGBD - SQL</a:t>
            </a:r>
            <a:endParaRPr/>
          </a:p>
        </p:txBody>
      </p:sp>
    </p:spTree>
  </p:cSld>
  <p:clrMapOvr>
    <a:masterClrMapping/>
  </p:clrMapOvr>
  <p:transition>
    <p:push/>
  </p:transition>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6" name="Shape 1636"/>
        <p:cNvGrpSpPr/>
        <p:nvPr/>
      </p:nvGrpSpPr>
      <p:grpSpPr>
        <a:xfrm>
          <a:off x="0" y="0"/>
          <a:ext cx="0" cy="0"/>
          <a:chOff x="0" y="0"/>
          <a:chExt cx="0" cy="0"/>
        </a:xfrm>
      </p:grpSpPr>
      <p:sp>
        <p:nvSpPr>
          <p:cNvPr id="1637" name="Google Shape;1637;p184"/>
          <p:cNvSpPr txBox="1"/>
          <p:nvPr>
            <p:ph type="ctrTitle"/>
          </p:nvPr>
        </p:nvSpPr>
        <p:spPr>
          <a:xfrm>
            <a:off x="1547813" y="1916113"/>
            <a:ext cx="6740525" cy="20161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b="1" lang="en-US" sz="2800">
                <a:latin typeface="Tahoma"/>
                <a:ea typeface="Tahoma"/>
                <a:cs typeface="Tahoma"/>
                <a:sym typeface="Tahoma"/>
              </a:rPr>
              <a:t> Exercício</a:t>
            </a:r>
            <a:endParaRPr sz="2800"/>
          </a:p>
        </p:txBody>
      </p:sp>
      <p:pic>
        <p:nvPicPr>
          <p:cNvPr id="1638" name="Google Shape;1638;p184"/>
          <p:cNvPicPr preferRelativeResize="0"/>
          <p:nvPr/>
        </p:nvPicPr>
        <p:blipFill rotWithShape="1">
          <a:blip r:embed="rId3">
            <a:alphaModFix/>
          </a:blip>
          <a:srcRect b="0" l="0" r="0" t="0"/>
          <a:stretch/>
        </p:blipFill>
        <p:spPr>
          <a:xfrm>
            <a:off x="7235825" y="260350"/>
            <a:ext cx="1439863" cy="495300"/>
          </a:xfrm>
          <a:prstGeom prst="rect">
            <a:avLst/>
          </a:prstGeom>
          <a:noFill/>
          <a:ln>
            <a:noFill/>
          </a:ln>
        </p:spPr>
      </p:pic>
      <p:sp>
        <p:nvSpPr>
          <p:cNvPr id="1639" name="Google Shape;1639;p184"/>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SzPts val="1400"/>
              <a:buNone/>
            </a:pPr>
            <a:r>
              <a:rPr lang="en-US"/>
              <a:t>Aula 05 - SGBD - SQL</a:t>
            </a:r>
            <a:endParaRPr/>
          </a:p>
        </p:txBody>
      </p:sp>
    </p:spTree>
  </p:cSld>
  <p:clrMapOvr>
    <a:masterClrMapping/>
  </p:clrMapOvr>
  <p:transition spd="slow">
    <p:push/>
  </p:transition>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3" name="Shape 1643"/>
        <p:cNvGrpSpPr/>
        <p:nvPr/>
      </p:nvGrpSpPr>
      <p:grpSpPr>
        <a:xfrm>
          <a:off x="0" y="0"/>
          <a:ext cx="0" cy="0"/>
          <a:chOff x="0" y="0"/>
          <a:chExt cx="0" cy="0"/>
        </a:xfrm>
      </p:grpSpPr>
      <p:pic>
        <p:nvPicPr>
          <p:cNvPr id="1644" name="Google Shape;1644;p185"/>
          <p:cNvPicPr preferRelativeResize="0"/>
          <p:nvPr/>
        </p:nvPicPr>
        <p:blipFill rotWithShape="1">
          <a:blip r:embed="rId3">
            <a:alphaModFix/>
          </a:blip>
          <a:srcRect b="0" l="0" r="0" t="0"/>
          <a:stretch/>
        </p:blipFill>
        <p:spPr>
          <a:xfrm>
            <a:off x="7481887" y="508000"/>
            <a:ext cx="1439862" cy="495300"/>
          </a:xfrm>
          <a:prstGeom prst="rect">
            <a:avLst/>
          </a:prstGeom>
          <a:noFill/>
          <a:ln>
            <a:noFill/>
          </a:ln>
        </p:spPr>
      </p:pic>
      <p:sp>
        <p:nvSpPr>
          <p:cNvPr id="1645" name="Google Shape;1645;p185"/>
          <p:cNvSpPr txBox="1"/>
          <p:nvPr/>
        </p:nvSpPr>
        <p:spPr>
          <a:xfrm>
            <a:off x="468312" y="777875"/>
            <a:ext cx="6508750" cy="4000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rgbClr val="000000"/>
                </a:solidFill>
                <a:latin typeface="Arial"/>
                <a:ea typeface="Arial"/>
                <a:cs typeface="Arial"/>
                <a:sym typeface="Arial"/>
              </a:rPr>
              <a:t>exercício</a:t>
            </a:r>
            <a:endParaRPr b="0" i="0" sz="1400" u="none" cap="none" strike="noStrike">
              <a:solidFill>
                <a:srgbClr val="000000"/>
              </a:solidFill>
              <a:latin typeface="Arial"/>
              <a:ea typeface="Arial"/>
              <a:cs typeface="Arial"/>
              <a:sym typeface="Arial"/>
            </a:endParaRPr>
          </a:p>
        </p:txBody>
      </p:sp>
      <p:sp>
        <p:nvSpPr>
          <p:cNvPr id="1646" name="Google Shape;1646;p185"/>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Black"/>
              <a:buNone/>
            </a:pPr>
            <a:fld id="{00000000-1234-1234-1234-123412341234}" type="slidenum">
              <a:rPr b="0" i="0" lang="en-US" sz="1200" u="none" cap="none" strike="noStrike">
                <a:solidFill>
                  <a:srgbClr val="000000"/>
                </a:solidFill>
                <a:latin typeface="Arial Black"/>
                <a:ea typeface="Arial Black"/>
                <a:cs typeface="Arial Black"/>
                <a:sym typeface="Arial Black"/>
              </a:rPr>
              <a:t>‹#›</a:t>
            </a:fld>
            <a:endParaRPr b="0" i="0" sz="1400" u="none" cap="none" strike="noStrike">
              <a:solidFill>
                <a:srgbClr val="000000"/>
              </a:solidFill>
              <a:latin typeface="Arial"/>
              <a:ea typeface="Arial"/>
              <a:cs typeface="Arial"/>
              <a:sym typeface="Arial"/>
            </a:endParaRPr>
          </a:p>
        </p:txBody>
      </p:sp>
      <p:sp>
        <p:nvSpPr>
          <p:cNvPr id="1647" name="Google Shape;1647;p185"/>
          <p:cNvSpPr/>
          <p:nvPr/>
        </p:nvSpPr>
        <p:spPr>
          <a:xfrm>
            <a:off x="294750" y="1515500"/>
            <a:ext cx="8057100" cy="3203400"/>
          </a:xfrm>
          <a:prstGeom prst="rect">
            <a:avLst/>
          </a:prstGeom>
          <a:noFill/>
          <a:ln>
            <a:noFill/>
          </a:ln>
        </p:spPr>
        <p:txBody>
          <a:bodyPr anchorCtr="0" anchor="t" bIns="45700" lIns="91425" spcFirstLastPara="1" rIns="91425" wrap="square" tIns="45700">
            <a:noAutofit/>
          </a:bodyPr>
          <a:lstStyle/>
          <a:p>
            <a:pPr indent="0" lvl="0" marL="0" marR="0" rtl="0" algn="l">
              <a:lnSpc>
                <a:spcPct val="300000"/>
              </a:lnSpc>
              <a:spcBef>
                <a:spcPts val="0"/>
              </a:spcBef>
              <a:spcAft>
                <a:spcPts val="0"/>
              </a:spcAft>
              <a:buClr>
                <a:srgbClr val="000000"/>
              </a:buClr>
              <a:buSzPts val="2000"/>
              <a:buFont typeface="Arial"/>
              <a:buNone/>
            </a:pPr>
            <a:r>
              <a:rPr b="1" i="0" lang="en-US" sz="2000" u="none" cap="none" strike="noStrike">
                <a:solidFill>
                  <a:srgbClr val="000000"/>
                </a:solidFill>
                <a:latin typeface="Arial"/>
                <a:ea typeface="Arial"/>
                <a:cs typeface="Arial"/>
                <a:sym typeface="Arial"/>
              </a:rPr>
              <a:t>1)  Listar  a cd_editora = 1  na tabela tb_livro</a:t>
            </a:r>
            <a:endParaRPr b="1" i="0" sz="2000" u="none" cap="none" strike="noStrike">
              <a:solidFill>
                <a:srgbClr val="000000"/>
              </a:solidFill>
              <a:latin typeface="Arial"/>
              <a:ea typeface="Arial"/>
              <a:cs typeface="Arial"/>
              <a:sym typeface="Arial"/>
            </a:endParaRPr>
          </a:p>
          <a:p>
            <a:pPr indent="0" lvl="0" marL="0" marR="0" rtl="0" algn="l">
              <a:lnSpc>
                <a:spcPct val="300000"/>
              </a:lnSpc>
              <a:spcBef>
                <a:spcPts val="0"/>
              </a:spcBef>
              <a:spcAft>
                <a:spcPts val="0"/>
              </a:spcAft>
              <a:buClr>
                <a:srgbClr val="000000"/>
              </a:buClr>
              <a:buSzPts val="2000"/>
              <a:buFont typeface="Arial"/>
              <a:buNone/>
            </a:pPr>
            <a:r>
              <a:rPr b="1" i="0" lang="en-US" sz="2000" u="none" cap="none" strike="noStrike">
                <a:solidFill>
                  <a:srgbClr val="000000"/>
                </a:solidFill>
                <a:latin typeface="Arial"/>
                <a:ea typeface="Arial"/>
                <a:cs typeface="Arial"/>
                <a:sym typeface="Arial"/>
              </a:rPr>
              <a:t>2)  Listar o cd_genero = 2 na tabela tb_livro</a:t>
            </a:r>
            <a:endParaRPr b="1" i="0" sz="2000" u="none" cap="none" strike="noStrike">
              <a:solidFill>
                <a:srgbClr val="000000"/>
              </a:solidFill>
              <a:latin typeface="Arial"/>
              <a:ea typeface="Arial"/>
              <a:cs typeface="Arial"/>
              <a:sym typeface="Arial"/>
            </a:endParaRPr>
          </a:p>
          <a:p>
            <a:pPr indent="0" lvl="0" marL="0" marR="0" rtl="0" algn="l">
              <a:lnSpc>
                <a:spcPct val="300000"/>
              </a:lnSpc>
              <a:spcBef>
                <a:spcPts val="0"/>
              </a:spcBef>
              <a:spcAft>
                <a:spcPts val="0"/>
              </a:spcAft>
              <a:buClr>
                <a:srgbClr val="000000"/>
              </a:buClr>
              <a:buSzPts val="2000"/>
              <a:buFont typeface="Arial"/>
              <a:buNone/>
            </a:pPr>
            <a:r>
              <a:rPr b="1" i="0" lang="en-US" sz="2000" u="none" cap="none" strike="noStrike">
                <a:solidFill>
                  <a:srgbClr val="000000"/>
                </a:solidFill>
                <a:latin typeface="Arial"/>
                <a:ea typeface="Arial"/>
                <a:cs typeface="Arial"/>
                <a:sym typeface="Arial"/>
              </a:rPr>
              <a:t>3)  Excluir cd_editora  = 1 na tabela tb_editora</a:t>
            </a:r>
            <a:endParaRPr b="1" i="0" sz="2000" u="none" cap="none" strike="noStrike">
              <a:solidFill>
                <a:srgbClr val="000000"/>
              </a:solidFill>
              <a:latin typeface="Arial"/>
              <a:ea typeface="Arial"/>
              <a:cs typeface="Arial"/>
              <a:sym typeface="Arial"/>
            </a:endParaRPr>
          </a:p>
          <a:p>
            <a:pPr indent="0" lvl="0" marL="0" marR="0" rtl="0" algn="l">
              <a:lnSpc>
                <a:spcPct val="300000"/>
              </a:lnSpc>
              <a:spcBef>
                <a:spcPts val="0"/>
              </a:spcBef>
              <a:spcAft>
                <a:spcPts val="0"/>
              </a:spcAft>
              <a:buClr>
                <a:srgbClr val="000000"/>
              </a:buClr>
              <a:buSzPts val="2000"/>
              <a:buFont typeface="Arial"/>
              <a:buNone/>
            </a:pPr>
            <a:r>
              <a:rPr b="1" i="0" lang="en-US" sz="2000" u="none" cap="none" strike="noStrike">
                <a:solidFill>
                  <a:srgbClr val="000000"/>
                </a:solidFill>
                <a:latin typeface="Arial"/>
                <a:ea typeface="Arial"/>
                <a:cs typeface="Arial"/>
                <a:sym typeface="Arial"/>
              </a:rPr>
              <a:t>4) Excluir cd_genero = 1 na tabela tb_genero</a:t>
            </a:r>
            <a:endParaRPr b="1" i="0" sz="2000" u="none" cap="none" strike="noStrike">
              <a:solidFill>
                <a:srgbClr val="000000"/>
              </a:solidFill>
              <a:latin typeface="Arial"/>
              <a:ea typeface="Arial"/>
              <a:cs typeface="Arial"/>
              <a:sym typeface="Arial"/>
            </a:endParaRPr>
          </a:p>
        </p:txBody>
      </p:sp>
      <p:sp>
        <p:nvSpPr>
          <p:cNvPr id="1648" name="Google Shape;1648;p185"/>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SzPts val="1400"/>
              <a:buNone/>
            </a:pPr>
            <a:r>
              <a:rPr lang="en-US"/>
              <a:t>Aula 05 - SGBD - SQL</a:t>
            </a:r>
            <a:endParaRPr/>
          </a:p>
        </p:txBody>
      </p:sp>
    </p:spTree>
  </p:cSld>
  <p:clrMapOvr>
    <a:masterClrMapping/>
  </p:clrMapOvr>
  <p:transition>
    <p:push/>
  </p:transition>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2" name="Shape 1652"/>
        <p:cNvGrpSpPr/>
        <p:nvPr/>
      </p:nvGrpSpPr>
      <p:grpSpPr>
        <a:xfrm>
          <a:off x="0" y="0"/>
          <a:ext cx="0" cy="0"/>
          <a:chOff x="0" y="0"/>
          <a:chExt cx="0" cy="0"/>
        </a:xfrm>
      </p:grpSpPr>
      <p:pic>
        <p:nvPicPr>
          <p:cNvPr id="1653" name="Google Shape;1653;p186"/>
          <p:cNvPicPr preferRelativeResize="0"/>
          <p:nvPr/>
        </p:nvPicPr>
        <p:blipFill rotWithShape="1">
          <a:blip r:embed="rId3">
            <a:alphaModFix/>
          </a:blip>
          <a:srcRect b="0" l="0" r="0" t="0"/>
          <a:stretch/>
        </p:blipFill>
        <p:spPr>
          <a:xfrm>
            <a:off x="7481887" y="508000"/>
            <a:ext cx="1439862" cy="495300"/>
          </a:xfrm>
          <a:prstGeom prst="rect">
            <a:avLst/>
          </a:prstGeom>
          <a:noFill/>
          <a:ln>
            <a:noFill/>
          </a:ln>
        </p:spPr>
      </p:pic>
      <p:sp>
        <p:nvSpPr>
          <p:cNvPr id="1654" name="Google Shape;1654;p186"/>
          <p:cNvSpPr txBox="1"/>
          <p:nvPr/>
        </p:nvSpPr>
        <p:spPr>
          <a:xfrm>
            <a:off x="468312" y="777875"/>
            <a:ext cx="6508750" cy="4000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rgbClr val="000000"/>
                </a:solidFill>
                <a:latin typeface="Arial"/>
                <a:ea typeface="Arial"/>
                <a:cs typeface="Arial"/>
                <a:sym typeface="Arial"/>
              </a:rPr>
              <a:t>exercício</a:t>
            </a:r>
            <a:endParaRPr b="0" i="0" sz="1400" u="none" cap="none" strike="noStrike">
              <a:solidFill>
                <a:srgbClr val="000000"/>
              </a:solidFill>
              <a:latin typeface="Arial"/>
              <a:ea typeface="Arial"/>
              <a:cs typeface="Arial"/>
              <a:sym typeface="Arial"/>
            </a:endParaRPr>
          </a:p>
        </p:txBody>
      </p:sp>
      <p:sp>
        <p:nvSpPr>
          <p:cNvPr id="1655" name="Google Shape;1655;p186"/>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Black"/>
              <a:buNone/>
            </a:pPr>
            <a:fld id="{00000000-1234-1234-1234-123412341234}" type="slidenum">
              <a:rPr b="0" i="0" lang="en-US" sz="1200" u="none" cap="none" strike="noStrike">
                <a:solidFill>
                  <a:srgbClr val="000000"/>
                </a:solidFill>
                <a:latin typeface="Arial Black"/>
                <a:ea typeface="Arial Black"/>
                <a:cs typeface="Arial Black"/>
                <a:sym typeface="Arial Black"/>
              </a:rPr>
              <a:t>‹#›</a:t>
            </a:fld>
            <a:endParaRPr b="0" i="0" sz="1400" u="none" cap="none" strike="noStrike">
              <a:solidFill>
                <a:srgbClr val="000000"/>
              </a:solidFill>
              <a:latin typeface="Arial"/>
              <a:ea typeface="Arial"/>
              <a:cs typeface="Arial"/>
              <a:sym typeface="Arial"/>
            </a:endParaRPr>
          </a:p>
        </p:txBody>
      </p:sp>
      <p:sp>
        <p:nvSpPr>
          <p:cNvPr id="1656" name="Google Shape;1656;p186"/>
          <p:cNvSpPr/>
          <p:nvPr/>
        </p:nvSpPr>
        <p:spPr>
          <a:xfrm>
            <a:off x="294750" y="1515500"/>
            <a:ext cx="8057100" cy="3203400"/>
          </a:xfrm>
          <a:prstGeom prst="rect">
            <a:avLst/>
          </a:prstGeom>
          <a:noFill/>
          <a:ln>
            <a:noFill/>
          </a:ln>
        </p:spPr>
        <p:txBody>
          <a:bodyPr anchorCtr="0" anchor="t" bIns="45700" lIns="91425" spcFirstLastPara="1" rIns="91425" wrap="square" tIns="45700">
            <a:noAutofit/>
          </a:bodyPr>
          <a:lstStyle/>
          <a:p>
            <a:pPr indent="0" lvl="0" marL="0" marR="0" rtl="0" algn="l">
              <a:lnSpc>
                <a:spcPct val="300000"/>
              </a:lnSpc>
              <a:spcBef>
                <a:spcPts val="0"/>
              </a:spcBef>
              <a:spcAft>
                <a:spcPts val="0"/>
              </a:spcAft>
              <a:buClr>
                <a:srgbClr val="000000"/>
              </a:buClr>
              <a:buSzPts val="2000"/>
              <a:buFont typeface="Arial"/>
              <a:buNone/>
            </a:pPr>
            <a:r>
              <a:rPr b="1" i="0" lang="en-US" sz="2000" u="none" cap="none" strike="noStrike">
                <a:solidFill>
                  <a:srgbClr val="000000"/>
                </a:solidFill>
                <a:latin typeface="Arial"/>
                <a:ea typeface="Arial"/>
                <a:cs typeface="Arial"/>
                <a:sym typeface="Arial"/>
              </a:rPr>
              <a:t>5)  Alterar na tabela tb_livro  isbn = 1  preco (400)</a:t>
            </a:r>
            <a:endParaRPr b="1" i="0" sz="2000" u="none" cap="none" strike="noStrike">
              <a:solidFill>
                <a:srgbClr val="000000"/>
              </a:solidFill>
              <a:latin typeface="Arial"/>
              <a:ea typeface="Arial"/>
              <a:cs typeface="Arial"/>
              <a:sym typeface="Arial"/>
            </a:endParaRPr>
          </a:p>
          <a:p>
            <a:pPr indent="0" lvl="0" marL="0" marR="0" rtl="0" algn="l">
              <a:lnSpc>
                <a:spcPct val="300000"/>
              </a:lnSpc>
              <a:spcBef>
                <a:spcPts val="0"/>
              </a:spcBef>
              <a:spcAft>
                <a:spcPts val="0"/>
              </a:spcAft>
              <a:buClr>
                <a:srgbClr val="000000"/>
              </a:buClr>
              <a:buSzPts val="2000"/>
              <a:buFont typeface="Arial"/>
              <a:buNone/>
            </a:pPr>
            <a:r>
              <a:rPr b="1" i="0" lang="en-US" sz="2000" u="none" cap="none" strike="noStrike">
                <a:solidFill>
                  <a:srgbClr val="000000"/>
                </a:solidFill>
                <a:latin typeface="Arial"/>
                <a:ea typeface="Arial"/>
                <a:cs typeface="Arial"/>
                <a:sym typeface="Arial"/>
              </a:rPr>
              <a:t>6)  Alterar – aumentar os precos do tb_livro em 10%</a:t>
            </a:r>
            <a:endParaRPr b="1" i="0" sz="2000" u="none" cap="none" strike="noStrike">
              <a:solidFill>
                <a:srgbClr val="000000"/>
              </a:solidFill>
              <a:latin typeface="Arial"/>
              <a:ea typeface="Arial"/>
              <a:cs typeface="Arial"/>
              <a:sym typeface="Arial"/>
            </a:endParaRPr>
          </a:p>
          <a:p>
            <a:pPr indent="0" lvl="0" marL="0" marR="0" rtl="0" algn="l">
              <a:lnSpc>
                <a:spcPct val="300000"/>
              </a:lnSpc>
              <a:spcBef>
                <a:spcPts val="0"/>
              </a:spcBef>
              <a:spcAft>
                <a:spcPts val="0"/>
              </a:spcAft>
              <a:buClr>
                <a:srgbClr val="000000"/>
              </a:buClr>
              <a:buSzPts val="2000"/>
              <a:buFont typeface="Arial"/>
              <a:buNone/>
            </a:pPr>
            <a:r>
              <a:rPr b="1" i="0" lang="en-US" sz="2000" u="none" cap="none" strike="noStrike">
                <a:solidFill>
                  <a:srgbClr val="000000"/>
                </a:solidFill>
                <a:latin typeface="Arial"/>
                <a:ea typeface="Arial"/>
                <a:cs typeface="Arial"/>
                <a:sym typeface="Arial"/>
              </a:rPr>
              <a:t>7)  Listar a tabela (tb_livro)  preco &gt; 350</a:t>
            </a:r>
            <a:endParaRPr b="1" i="0" sz="2000" u="none" cap="none" strike="noStrike">
              <a:solidFill>
                <a:srgbClr val="000000"/>
              </a:solidFill>
              <a:latin typeface="Arial"/>
              <a:ea typeface="Arial"/>
              <a:cs typeface="Arial"/>
              <a:sym typeface="Arial"/>
            </a:endParaRPr>
          </a:p>
          <a:p>
            <a:pPr indent="0" lvl="0" marL="0" marR="0" rtl="0" algn="l">
              <a:lnSpc>
                <a:spcPct val="300000"/>
              </a:lnSpc>
              <a:spcBef>
                <a:spcPts val="0"/>
              </a:spcBef>
              <a:spcAft>
                <a:spcPts val="0"/>
              </a:spcAft>
              <a:buClr>
                <a:srgbClr val="000000"/>
              </a:buClr>
              <a:buSzPts val="2000"/>
              <a:buFont typeface="Arial"/>
              <a:buNone/>
            </a:pPr>
            <a:r>
              <a:rPr b="1" i="0" lang="en-US" sz="2000" u="none" cap="none" strike="noStrike">
                <a:solidFill>
                  <a:srgbClr val="000000"/>
                </a:solidFill>
                <a:latin typeface="Arial"/>
                <a:ea typeface="Arial"/>
                <a:cs typeface="Arial"/>
                <a:sym typeface="Arial"/>
              </a:rPr>
              <a:t>8)  Listar a tabela (tb_livro)   cd_editora = 1</a:t>
            </a:r>
            <a:endParaRPr b="1" i="0" sz="2000" u="none" cap="none" strike="noStrike">
              <a:solidFill>
                <a:srgbClr val="000000"/>
              </a:solidFill>
              <a:latin typeface="Arial"/>
              <a:ea typeface="Arial"/>
              <a:cs typeface="Arial"/>
              <a:sym typeface="Arial"/>
            </a:endParaRPr>
          </a:p>
        </p:txBody>
      </p:sp>
      <p:sp>
        <p:nvSpPr>
          <p:cNvPr id="1657" name="Google Shape;1657;p18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SzPts val="1400"/>
              <a:buNone/>
            </a:pPr>
            <a:r>
              <a:rPr lang="en-US"/>
              <a:t>Aula 05 - SGBD - SQL</a:t>
            </a:r>
            <a:endParaRPr/>
          </a:p>
        </p:txBody>
      </p:sp>
    </p:spTree>
  </p:cSld>
  <p:clrMapOvr>
    <a:masterClrMapping/>
  </p:clrMapOvr>
  <p:transition>
    <p:push/>
  </p:transition>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1" name="Shape 1661"/>
        <p:cNvGrpSpPr/>
        <p:nvPr/>
      </p:nvGrpSpPr>
      <p:grpSpPr>
        <a:xfrm>
          <a:off x="0" y="0"/>
          <a:ext cx="0" cy="0"/>
          <a:chOff x="0" y="0"/>
          <a:chExt cx="0" cy="0"/>
        </a:xfrm>
      </p:grpSpPr>
      <p:sp>
        <p:nvSpPr>
          <p:cNvPr id="1662" name="Google Shape;1662;p187"/>
          <p:cNvSpPr txBox="1"/>
          <p:nvPr>
            <p:ph type="ctrTitle"/>
          </p:nvPr>
        </p:nvSpPr>
        <p:spPr>
          <a:xfrm>
            <a:off x="1600200" y="1773237"/>
            <a:ext cx="6019800" cy="22098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FFFFFF"/>
              </a:buClr>
              <a:buSzPts val="3200"/>
              <a:buFont typeface="Arial"/>
              <a:buNone/>
            </a:pPr>
            <a:r>
              <a:rPr b="0" i="0" lang="en-US" sz="3200" u="none">
                <a:solidFill>
                  <a:srgbClr val="FFFFFF"/>
                </a:solidFill>
                <a:latin typeface="Arial"/>
                <a:ea typeface="Arial"/>
                <a:cs typeface="Arial"/>
                <a:sym typeface="Arial"/>
              </a:rPr>
              <a:t> Questionário</a:t>
            </a:r>
            <a:endParaRPr/>
          </a:p>
        </p:txBody>
      </p:sp>
      <p:sp>
        <p:nvSpPr>
          <p:cNvPr id="1663" name="Google Shape;1663;p187"/>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Black"/>
              <a:buNone/>
            </a:pPr>
            <a:fld id="{00000000-1234-1234-1234-123412341234}" type="slidenum">
              <a:rPr b="0" i="0" lang="en-US" sz="1200" u="none" cap="none" strike="noStrike">
                <a:solidFill>
                  <a:srgbClr val="000000"/>
                </a:solidFill>
                <a:latin typeface="Arial Black"/>
                <a:ea typeface="Arial Black"/>
                <a:cs typeface="Arial Black"/>
                <a:sym typeface="Arial Black"/>
              </a:rPr>
              <a:t>‹#›</a:t>
            </a:fld>
            <a:endParaRPr b="0" i="0" sz="1400" u="none" cap="none" strike="noStrike">
              <a:solidFill>
                <a:srgbClr val="000000"/>
              </a:solidFill>
              <a:latin typeface="Arial"/>
              <a:ea typeface="Arial"/>
              <a:cs typeface="Arial"/>
              <a:sym typeface="Arial"/>
            </a:endParaRPr>
          </a:p>
        </p:txBody>
      </p:sp>
      <p:pic>
        <p:nvPicPr>
          <p:cNvPr id="1664" name="Google Shape;1664;p187"/>
          <p:cNvPicPr preferRelativeResize="0"/>
          <p:nvPr/>
        </p:nvPicPr>
        <p:blipFill rotWithShape="1">
          <a:blip r:embed="rId3">
            <a:alphaModFix/>
          </a:blip>
          <a:srcRect b="0" l="0" r="0" t="0"/>
          <a:stretch/>
        </p:blipFill>
        <p:spPr>
          <a:xfrm>
            <a:off x="7235825" y="260350"/>
            <a:ext cx="1439862" cy="495300"/>
          </a:xfrm>
          <a:prstGeom prst="rect">
            <a:avLst/>
          </a:prstGeom>
          <a:noFill/>
          <a:ln>
            <a:noFill/>
          </a:ln>
        </p:spPr>
      </p:pic>
      <p:sp>
        <p:nvSpPr>
          <p:cNvPr id="1665" name="Google Shape;1665;p187"/>
          <p:cNvSpPr txBox="1"/>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Arial"/>
                <a:ea typeface="Arial"/>
                <a:cs typeface="Arial"/>
                <a:sym typeface="Arial"/>
              </a:rPr>
              <a:t>Aula 05 - SQL -SGBD</a:t>
            </a:r>
            <a:endParaRPr b="0" i="0" sz="1400" u="none" cap="none" strike="noStrike">
              <a:solidFill>
                <a:srgbClr val="000000"/>
              </a:solidFill>
              <a:latin typeface="Arial"/>
              <a:ea typeface="Arial"/>
              <a:cs typeface="Arial"/>
              <a:sym typeface="Arial"/>
            </a:endParaRPr>
          </a:p>
        </p:txBody>
      </p:sp>
      <p:sp>
        <p:nvSpPr>
          <p:cNvPr id="1666" name="Google Shape;1666;p187"/>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Black"/>
              <a:buNone/>
            </a:pPr>
            <a:fld id="{00000000-1234-1234-1234-123412341234}" type="slidenum">
              <a:rPr b="0" i="0" lang="en-US" sz="1200" u="none" cap="none" strike="noStrike">
                <a:solidFill>
                  <a:srgbClr val="000000"/>
                </a:solidFill>
                <a:latin typeface="Arial Black"/>
                <a:ea typeface="Arial Black"/>
                <a:cs typeface="Arial Black"/>
                <a:sym typeface="Arial Black"/>
              </a:rPr>
              <a:t>‹#›</a:t>
            </a:fld>
            <a:endParaRPr b="0" i="0" sz="1400" u="none" cap="none" strike="noStrike">
              <a:solidFill>
                <a:srgbClr val="000000"/>
              </a:solidFill>
              <a:latin typeface="Arial"/>
              <a:ea typeface="Arial"/>
              <a:cs typeface="Arial"/>
              <a:sym typeface="Arial"/>
            </a:endParaRPr>
          </a:p>
        </p:txBody>
      </p:sp>
    </p:spTree>
  </p:cSld>
  <p:clrMapOvr>
    <a:masterClrMapping/>
  </p:clrMapOvr>
  <p:transition>
    <p:push/>
  </p:transition>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4" name="Shape 964"/>
        <p:cNvGrpSpPr/>
        <p:nvPr/>
      </p:nvGrpSpPr>
      <p:grpSpPr>
        <a:xfrm>
          <a:off x="0" y="0"/>
          <a:ext cx="0" cy="0"/>
          <a:chOff x="0" y="0"/>
          <a:chExt cx="0" cy="0"/>
        </a:xfrm>
      </p:grpSpPr>
      <p:sp>
        <p:nvSpPr>
          <p:cNvPr id="965" name="Google Shape;965;p116"/>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Arial"/>
              <a:buNone/>
            </a:pPr>
            <a:fld id="{00000000-1234-1234-1234-123412341234}" type="slidenum">
              <a:rPr b="0" i="0" lang="en-US" sz="1200" u="none" cap="none" strike="noStrike">
                <a:solidFill>
                  <a:schemeClr val="dk1"/>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966" name="Google Shape;966;p116"/>
          <p:cNvSpPr txBox="1"/>
          <p:nvPr>
            <p:ph idx="4294967295" type="ctrTitle"/>
          </p:nvPr>
        </p:nvSpPr>
        <p:spPr>
          <a:xfrm>
            <a:off x="0" y="1071562"/>
            <a:ext cx="9144000" cy="3747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800"/>
              <a:buFont typeface="Arial"/>
              <a:buNone/>
            </a:pPr>
            <a:r>
              <a:rPr b="1" i="0" lang="en-US" sz="2800" u="none" cap="none" strike="noStrike">
                <a:solidFill>
                  <a:schemeClr val="dk1"/>
                </a:solidFill>
                <a:latin typeface="Arial"/>
                <a:ea typeface="Arial"/>
                <a:cs typeface="Arial"/>
                <a:sym typeface="Arial"/>
              </a:rPr>
              <a:t>S.G.D.B. (Sistema Gerenciador de Banco de Dados) </a:t>
            </a:r>
            <a:endParaRPr b="0" i="0" sz="4400" u="none" cap="none" strike="noStrike">
              <a:solidFill>
                <a:schemeClr val="dk1"/>
              </a:solidFill>
              <a:latin typeface="Arial"/>
              <a:ea typeface="Arial"/>
              <a:cs typeface="Arial"/>
              <a:sym typeface="Arial"/>
            </a:endParaRPr>
          </a:p>
        </p:txBody>
      </p:sp>
      <p:pic>
        <p:nvPicPr>
          <p:cNvPr id="967" name="Google Shape;967;p116"/>
          <p:cNvPicPr preferRelativeResize="0"/>
          <p:nvPr/>
        </p:nvPicPr>
        <p:blipFill rotWithShape="1">
          <a:blip r:embed="rId3">
            <a:alphaModFix/>
          </a:blip>
          <a:srcRect b="0" l="0" r="0" t="0"/>
          <a:stretch/>
        </p:blipFill>
        <p:spPr>
          <a:xfrm>
            <a:off x="250825" y="1700212"/>
            <a:ext cx="5886450" cy="2857500"/>
          </a:xfrm>
          <a:prstGeom prst="rect">
            <a:avLst/>
          </a:prstGeom>
          <a:noFill/>
          <a:ln>
            <a:noFill/>
          </a:ln>
        </p:spPr>
      </p:pic>
      <p:pic>
        <p:nvPicPr>
          <p:cNvPr id="968" name="Google Shape;968;p116"/>
          <p:cNvPicPr preferRelativeResize="0"/>
          <p:nvPr/>
        </p:nvPicPr>
        <p:blipFill rotWithShape="1">
          <a:blip r:embed="rId4">
            <a:alphaModFix/>
          </a:blip>
          <a:srcRect b="0" l="0" r="0" t="0"/>
          <a:stretch/>
        </p:blipFill>
        <p:spPr>
          <a:xfrm>
            <a:off x="7235825" y="508000"/>
            <a:ext cx="1439862" cy="495300"/>
          </a:xfrm>
          <a:prstGeom prst="rect">
            <a:avLst/>
          </a:prstGeom>
          <a:noFill/>
          <a:ln>
            <a:noFill/>
          </a:ln>
        </p:spPr>
      </p:pic>
      <p:sp>
        <p:nvSpPr>
          <p:cNvPr id="969" name="Google Shape;969;p116"/>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SzPts val="1400"/>
              <a:buNone/>
            </a:pPr>
            <a:r>
              <a:rPr lang="en-US"/>
              <a:t>Aula 05 - SGBD - SQL</a:t>
            </a:r>
            <a:endParaRPr/>
          </a:p>
        </p:txBody>
      </p:sp>
      <p:pic>
        <p:nvPicPr>
          <p:cNvPr id="970" name="Google Shape;970;p116"/>
          <p:cNvPicPr preferRelativeResize="0"/>
          <p:nvPr/>
        </p:nvPicPr>
        <p:blipFill rotWithShape="1">
          <a:blip r:embed="rId5">
            <a:alphaModFix/>
          </a:blip>
          <a:srcRect b="0" l="0" r="0" t="0"/>
          <a:stretch/>
        </p:blipFill>
        <p:spPr>
          <a:xfrm>
            <a:off x="6485108" y="3429000"/>
            <a:ext cx="2201692" cy="2308225"/>
          </a:xfrm>
          <a:prstGeom prst="rect">
            <a:avLst/>
          </a:prstGeom>
          <a:noFill/>
          <a:ln>
            <a:noFill/>
          </a:ln>
        </p:spPr>
      </p:pic>
    </p:spTree>
  </p:cSld>
  <p:clrMapOvr>
    <a:masterClrMapping/>
  </p:clrMapOvr>
  <p:transition>
    <p:push/>
  </p:transition>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0" name="Shape 1670"/>
        <p:cNvGrpSpPr/>
        <p:nvPr/>
      </p:nvGrpSpPr>
      <p:grpSpPr>
        <a:xfrm>
          <a:off x="0" y="0"/>
          <a:ext cx="0" cy="0"/>
          <a:chOff x="0" y="0"/>
          <a:chExt cx="0" cy="0"/>
        </a:xfrm>
      </p:grpSpPr>
      <p:sp>
        <p:nvSpPr>
          <p:cNvPr id="1671" name="Google Shape;1671;p188"/>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Black"/>
              <a:buNone/>
            </a:pPr>
            <a:fld id="{00000000-1234-1234-1234-123412341234}" type="slidenum">
              <a:rPr b="0" i="0" lang="en-US" sz="1200" u="none" cap="none" strike="noStrike">
                <a:solidFill>
                  <a:srgbClr val="000000"/>
                </a:solidFill>
                <a:latin typeface="Arial Black"/>
                <a:ea typeface="Arial Black"/>
                <a:cs typeface="Arial Black"/>
                <a:sym typeface="Arial Black"/>
              </a:rPr>
              <a:t>‹#›</a:t>
            </a:fld>
            <a:endParaRPr b="0" i="0" sz="1400" u="none" cap="none" strike="noStrike">
              <a:solidFill>
                <a:srgbClr val="000000"/>
              </a:solidFill>
              <a:latin typeface="Arial"/>
              <a:ea typeface="Arial"/>
              <a:cs typeface="Arial"/>
              <a:sym typeface="Arial"/>
            </a:endParaRPr>
          </a:p>
        </p:txBody>
      </p:sp>
      <p:pic>
        <p:nvPicPr>
          <p:cNvPr id="1672" name="Google Shape;1672;p188"/>
          <p:cNvPicPr preferRelativeResize="0"/>
          <p:nvPr/>
        </p:nvPicPr>
        <p:blipFill rotWithShape="1">
          <a:blip r:embed="rId3">
            <a:alphaModFix/>
          </a:blip>
          <a:srcRect b="0" l="0" r="0" t="0"/>
          <a:stretch/>
        </p:blipFill>
        <p:spPr>
          <a:xfrm>
            <a:off x="7267575" y="508000"/>
            <a:ext cx="1439862" cy="495300"/>
          </a:xfrm>
          <a:prstGeom prst="rect">
            <a:avLst/>
          </a:prstGeom>
          <a:noFill/>
          <a:ln>
            <a:noFill/>
          </a:ln>
        </p:spPr>
      </p:pic>
      <p:sp>
        <p:nvSpPr>
          <p:cNvPr id="1673" name="Google Shape;1673;p188"/>
          <p:cNvSpPr txBox="1"/>
          <p:nvPr/>
        </p:nvSpPr>
        <p:spPr>
          <a:xfrm>
            <a:off x="4762" y="755650"/>
            <a:ext cx="8229600" cy="1371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000000"/>
                </a:solidFill>
                <a:latin typeface="Arial"/>
                <a:ea typeface="Arial"/>
                <a:cs typeface="Arial"/>
                <a:sym typeface="Arial"/>
              </a:rPr>
              <a:t>Questionário</a:t>
            </a:r>
            <a:endParaRPr b="0" i="0" sz="1400" u="none" cap="none" strike="noStrike">
              <a:solidFill>
                <a:srgbClr val="000000"/>
              </a:solidFill>
              <a:latin typeface="Arial"/>
              <a:ea typeface="Arial"/>
              <a:cs typeface="Arial"/>
              <a:sym typeface="Arial"/>
            </a:endParaRPr>
          </a:p>
        </p:txBody>
      </p:sp>
      <p:pic>
        <p:nvPicPr>
          <p:cNvPr id="1674" name="Google Shape;1674;p188"/>
          <p:cNvPicPr preferRelativeResize="0"/>
          <p:nvPr/>
        </p:nvPicPr>
        <p:blipFill rotWithShape="1">
          <a:blip r:embed="rId4">
            <a:alphaModFix/>
          </a:blip>
          <a:srcRect b="0" l="0" r="0" t="0"/>
          <a:stretch/>
        </p:blipFill>
        <p:spPr>
          <a:xfrm>
            <a:off x="223837" y="1433512"/>
            <a:ext cx="5795962" cy="3022600"/>
          </a:xfrm>
          <a:prstGeom prst="rect">
            <a:avLst/>
          </a:prstGeom>
          <a:noFill/>
          <a:ln>
            <a:noFill/>
          </a:ln>
        </p:spPr>
      </p:pic>
      <p:pic>
        <p:nvPicPr>
          <p:cNvPr id="1675" name="Google Shape;1675;p188"/>
          <p:cNvPicPr preferRelativeResize="0"/>
          <p:nvPr/>
        </p:nvPicPr>
        <p:blipFill rotWithShape="1">
          <a:blip r:embed="rId5">
            <a:alphaModFix/>
          </a:blip>
          <a:srcRect b="0" l="0" r="0" t="0"/>
          <a:stretch/>
        </p:blipFill>
        <p:spPr>
          <a:xfrm>
            <a:off x="5030787" y="3032125"/>
            <a:ext cx="3676650" cy="2847975"/>
          </a:xfrm>
          <a:prstGeom prst="rect">
            <a:avLst/>
          </a:prstGeom>
          <a:noFill/>
          <a:ln>
            <a:noFill/>
          </a:ln>
        </p:spPr>
      </p:pic>
      <p:sp>
        <p:nvSpPr>
          <p:cNvPr id="1676" name="Google Shape;1676;p188"/>
          <p:cNvSpPr txBox="1"/>
          <p:nvPr/>
        </p:nvSpPr>
        <p:spPr>
          <a:xfrm>
            <a:off x="307975" y="5113587"/>
            <a:ext cx="1681200" cy="399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rgbClr val="000000"/>
                </a:solidFill>
                <a:latin typeface="Arial"/>
                <a:ea typeface="Arial"/>
                <a:cs typeface="Arial"/>
                <a:sym typeface="Arial"/>
              </a:rPr>
              <a:t>Nome + RA</a:t>
            </a:r>
            <a:endParaRPr b="0" i="0" sz="1400" u="none" cap="none" strike="noStrike">
              <a:solidFill>
                <a:srgbClr val="000000"/>
              </a:solidFill>
              <a:latin typeface="Arial"/>
              <a:ea typeface="Arial"/>
              <a:cs typeface="Arial"/>
              <a:sym typeface="Arial"/>
            </a:endParaRPr>
          </a:p>
        </p:txBody>
      </p:sp>
      <p:cxnSp>
        <p:nvCxnSpPr>
          <p:cNvPr id="1677" name="Google Shape;1677;p188"/>
          <p:cNvCxnSpPr/>
          <p:nvPr/>
        </p:nvCxnSpPr>
        <p:spPr>
          <a:xfrm flipH="1" rot="10800000">
            <a:off x="2051050" y="4724362"/>
            <a:ext cx="3968700" cy="576300"/>
          </a:xfrm>
          <a:prstGeom prst="straightConnector1">
            <a:avLst/>
          </a:prstGeom>
          <a:noFill/>
          <a:ln cap="flat" cmpd="sng" w="9525">
            <a:solidFill>
              <a:schemeClr val="dk1"/>
            </a:solidFill>
            <a:prstDash val="solid"/>
            <a:miter lim="800000"/>
            <a:headEnd len="sm" w="sm" type="none"/>
            <a:tailEnd len="med" w="med" type="triangle"/>
          </a:ln>
        </p:spPr>
      </p:cxnSp>
      <p:sp>
        <p:nvSpPr>
          <p:cNvPr id="1678" name="Google Shape;1678;p188"/>
          <p:cNvSpPr txBox="1"/>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Arial"/>
                <a:ea typeface="Arial"/>
                <a:cs typeface="Arial"/>
                <a:sym typeface="Arial"/>
              </a:rPr>
              <a:t>Aula 05 - SQL -SGBD</a:t>
            </a:r>
            <a:endParaRPr b="0" i="0" sz="1400" u="none" cap="none" strike="noStrike">
              <a:solidFill>
                <a:srgbClr val="000000"/>
              </a:solidFill>
              <a:latin typeface="Arial"/>
              <a:ea typeface="Arial"/>
              <a:cs typeface="Arial"/>
              <a:sym typeface="Arial"/>
            </a:endParaRPr>
          </a:p>
        </p:txBody>
      </p:sp>
      <p:sp>
        <p:nvSpPr>
          <p:cNvPr id="1679" name="Google Shape;1679;p188"/>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Black"/>
              <a:buNone/>
            </a:pPr>
            <a:fld id="{00000000-1234-1234-1234-123412341234}" type="slidenum">
              <a:rPr b="0" i="0" lang="en-US" sz="1200" u="none" cap="none" strike="noStrike">
                <a:solidFill>
                  <a:srgbClr val="000000"/>
                </a:solidFill>
                <a:latin typeface="Arial Black"/>
                <a:ea typeface="Arial Black"/>
                <a:cs typeface="Arial Black"/>
                <a:sym typeface="Arial Black"/>
              </a:rPr>
              <a:t>‹#›</a:t>
            </a:fld>
            <a:endParaRPr b="0" i="0" sz="1400" u="none" cap="none" strike="noStrike">
              <a:solidFill>
                <a:srgbClr val="000000"/>
              </a:solidFill>
              <a:latin typeface="Arial"/>
              <a:ea typeface="Arial"/>
              <a:cs typeface="Arial"/>
              <a:sym typeface="Arial"/>
            </a:endParaRPr>
          </a:p>
        </p:txBody>
      </p:sp>
      <p:sp>
        <p:nvSpPr>
          <p:cNvPr id="1680" name="Google Shape;1680;p188"/>
          <p:cNvSpPr txBox="1"/>
          <p:nvPr/>
        </p:nvSpPr>
        <p:spPr>
          <a:xfrm>
            <a:off x="6421087" y="1817688"/>
            <a:ext cx="1989000" cy="399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Arial"/>
                <a:ea typeface="Arial"/>
                <a:cs typeface="Arial"/>
                <a:sym typeface="Arial"/>
              </a:rPr>
              <a:t>https://kahoot.it/</a:t>
            </a:r>
            <a:endParaRPr b="0" i="0" sz="1400" u="none" cap="none" strike="noStrike">
              <a:solidFill>
                <a:srgbClr val="000000"/>
              </a:solidFill>
              <a:latin typeface="Arial"/>
              <a:ea typeface="Arial"/>
              <a:cs typeface="Arial"/>
              <a:sym typeface="Arial"/>
            </a:endParaRPr>
          </a:p>
        </p:txBody>
      </p:sp>
    </p:spTree>
  </p:cSld>
  <p:clrMapOvr>
    <a:masterClrMapping/>
  </p:clrMapOvr>
  <p:transition>
    <p:push/>
  </p:transition>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4" name="Shape 1684"/>
        <p:cNvGrpSpPr/>
        <p:nvPr/>
      </p:nvGrpSpPr>
      <p:grpSpPr>
        <a:xfrm>
          <a:off x="0" y="0"/>
          <a:ext cx="0" cy="0"/>
          <a:chOff x="0" y="0"/>
          <a:chExt cx="0" cy="0"/>
        </a:xfrm>
      </p:grpSpPr>
      <p:sp>
        <p:nvSpPr>
          <p:cNvPr id="1685" name="Google Shape;1685;p189"/>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Black"/>
              <a:buNone/>
            </a:pPr>
            <a:fld id="{00000000-1234-1234-1234-123412341234}" type="slidenum">
              <a:rPr b="0" i="0" lang="en-US" sz="1200" u="none" cap="none" strike="noStrike">
                <a:solidFill>
                  <a:srgbClr val="000000"/>
                </a:solidFill>
                <a:latin typeface="Arial Black"/>
                <a:ea typeface="Arial Black"/>
                <a:cs typeface="Arial Black"/>
                <a:sym typeface="Arial Black"/>
              </a:rPr>
              <a:t>‹#›</a:t>
            </a:fld>
            <a:endParaRPr b="0" i="0" sz="1400" u="none" cap="none" strike="noStrike">
              <a:solidFill>
                <a:srgbClr val="000000"/>
              </a:solidFill>
              <a:latin typeface="Arial"/>
              <a:ea typeface="Arial"/>
              <a:cs typeface="Arial"/>
              <a:sym typeface="Arial"/>
            </a:endParaRPr>
          </a:p>
        </p:txBody>
      </p:sp>
      <p:pic>
        <p:nvPicPr>
          <p:cNvPr id="1686" name="Google Shape;1686;p189"/>
          <p:cNvPicPr preferRelativeResize="0"/>
          <p:nvPr/>
        </p:nvPicPr>
        <p:blipFill rotWithShape="1">
          <a:blip r:embed="rId3">
            <a:alphaModFix/>
          </a:blip>
          <a:srcRect b="0" l="0" r="0" t="0"/>
          <a:stretch/>
        </p:blipFill>
        <p:spPr>
          <a:xfrm>
            <a:off x="7267575" y="508000"/>
            <a:ext cx="1439862" cy="495300"/>
          </a:xfrm>
          <a:prstGeom prst="rect">
            <a:avLst/>
          </a:prstGeom>
          <a:noFill/>
          <a:ln>
            <a:noFill/>
          </a:ln>
        </p:spPr>
      </p:pic>
      <p:sp>
        <p:nvSpPr>
          <p:cNvPr id="1687" name="Google Shape;1687;p189"/>
          <p:cNvSpPr txBox="1"/>
          <p:nvPr/>
        </p:nvSpPr>
        <p:spPr>
          <a:xfrm>
            <a:off x="4762" y="755650"/>
            <a:ext cx="8229600" cy="1371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000000"/>
                </a:solidFill>
                <a:latin typeface="Arial"/>
                <a:ea typeface="Arial"/>
                <a:cs typeface="Arial"/>
                <a:sym typeface="Arial"/>
              </a:rPr>
              <a:t>Questionário</a:t>
            </a:r>
            <a:endParaRPr b="0" i="0" sz="1400" u="none" cap="none" strike="noStrike">
              <a:solidFill>
                <a:srgbClr val="000000"/>
              </a:solidFill>
              <a:latin typeface="Arial"/>
              <a:ea typeface="Arial"/>
              <a:cs typeface="Arial"/>
              <a:sym typeface="Arial"/>
            </a:endParaRPr>
          </a:p>
        </p:txBody>
      </p:sp>
      <p:sp>
        <p:nvSpPr>
          <p:cNvPr id="1688" name="Google Shape;1688;p189"/>
          <p:cNvSpPr txBox="1"/>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Arial"/>
                <a:ea typeface="Arial"/>
                <a:cs typeface="Arial"/>
                <a:sym typeface="Arial"/>
              </a:rPr>
              <a:t>Aula 05 - SQL -SGBD</a:t>
            </a:r>
            <a:endParaRPr b="0" i="0" sz="1400" u="none" cap="none" strike="noStrike">
              <a:solidFill>
                <a:srgbClr val="000000"/>
              </a:solidFill>
              <a:latin typeface="Arial"/>
              <a:ea typeface="Arial"/>
              <a:cs typeface="Arial"/>
              <a:sym typeface="Arial"/>
            </a:endParaRPr>
          </a:p>
        </p:txBody>
      </p:sp>
      <p:sp>
        <p:nvSpPr>
          <p:cNvPr id="1689" name="Google Shape;1689;p189"/>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Black"/>
              <a:buNone/>
            </a:pPr>
            <a:fld id="{00000000-1234-1234-1234-123412341234}" type="slidenum">
              <a:rPr b="0" i="0" lang="en-US" sz="1200" u="none" cap="none" strike="noStrike">
                <a:solidFill>
                  <a:srgbClr val="000000"/>
                </a:solidFill>
                <a:latin typeface="Arial Black"/>
                <a:ea typeface="Arial Black"/>
                <a:cs typeface="Arial Black"/>
                <a:sym typeface="Arial Black"/>
              </a:rPr>
              <a:t>‹#›</a:t>
            </a:fld>
            <a:endParaRPr b="0" i="0" sz="1400" u="none" cap="none" strike="noStrike">
              <a:solidFill>
                <a:srgbClr val="000000"/>
              </a:solidFill>
              <a:latin typeface="Arial"/>
              <a:ea typeface="Arial"/>
              <a:cs typeface="Arial"/>
              <a:sym typeface="Arial"/>
            </a:endParaRPr>
          </a:p>
        </p:txBody>
      </p:sp>
      <p:sp>
        <p:nvSpPr>
          <p:cNvPr id="1690" name="Google Shape;1690;p189"/>
          <p:cNvSpPr txBox="1"/>
          <p:nvPr/>
        </p:nvSpPr>
        <p:spPr>
          <a:xfrm>
            <a:off x="4450037" y="755638"/>
            <a:ext cx="1989000" cy="399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Arial"/>
                <a:ea typeface="Arial"/>
                <a:cs typeface="Arial"/>
                <a:sym typeface="Arial"/>
              </a:rPr>
              <a:t>https://kahoot.it/</a:t>
            </a:r>
            <a:endParaRPr b="0" i="0" sz="1400" u="none" cap="none" strike="noStrike">
              <a:solidFill>
                <a:srgbClr val="000000"/>
              </a:solidFill>
              <a:latin typeface="Arial"/>
              <a:ea typeface="Arial"/>
              <a:cs typeface="Arial"/>
              <a:sym typeface="Arial"/>
            </a:endParaRPr>
          </a:p>
        </p:txBody>
      </p:sp>
      <p:pic>
        <p:nvPicPr>
          <p:cNvPr id="1691" name="Google Shape;1691;p189"/>
          <p:cNvPicPr preferRelativeResize="0"/>
          <p:nvPr/>
        </p:nvPicPr>
        <p:blipFill>
          <a:blip r:embed="rId4">
            <a:alphaModFix/>
          </a:blip>
          <a:stretch>
            <a:fillRect/>
          </a:stretch>
        </p:blipFill>
        <p:spPr>
          <a:xfrm>
            <a:off x="1488175" y="1488250"/>
            <a:ext cx="6319349" cy="4848474"/>
          </a:xfrm>
          <a:prstGeom prst="rect">
            <a:avLst/>
          </a:prstGeom>
          <a:noFill/>
          <a:ln>
            <a:noFill/>
          </a:ln>
        </p:spPr>
      </p:pic>
    </p:spTree>
  </p:cSld>
  <p:clrMapOvr>
    <a:masterClrMapping/>
  </p:clrMapOvr>
  <p:transition>
    <p:push/>
  </p:transition>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5" name="Shape 1695"/>
        <p:cNvGrpSpPr/>
        <p:nvPr/>
      </p:nvGrpSpPr>
      <p:grpSpPr>
        <a:xfrm>
          <a:off x="0" y="0"/>
          <a:ext cx="0" cy="0"/>
          <a:chOff x="0" y="0"/>
          <a:chExt cx="0" cy="0"/>
        </a:xfrm>
      </p:grpSpPr>
      <p:sp>
        <p:nvSpPr>
          <p:cNvPr id="1696" name="Google Shape;1696;p190"/>
          <p:cNvSpPr txBox="1"/>
          <p:nvPr>
            <p:ph type="title"/>
          </p:nvPr>
        </p:nvSpPr>
        <p:spPr>
          <a:xfrm>
            <a:off x="468312" y="58737"/>
            <a:ext cx="1870075" cy="13716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1"/>
              </a:buClr>
              <a:buSzPts val="2400"/>
              <a:buFont typeface="Arial"/>
              <a:buNone/>
            </a:pPr>
            <a:r>
              <a:rPr b="1" i="0" lang="en-US" sz="2400" u="none">
                <a:solidFill>
                  <a:schemeClr val="dk1"/>
                </a:solidFill>
                <a:latin typeface="Arial"/>
                <a:ea typeface="Arial"/>
                <a:cs typeface="Arial"/>
                <a:sym typeface="Arial"/>
              </a:rPr>
              <a:t>Agenda</a:t>
            </a:r>
            <a:endParaRPr/>
          </a:p>
        </p:txBody>
      </p:sp>
      <p:sp>
        <p:nvSpPr>
          <p:cNvPr id="1697" name="Google Shape;1697;p190"/>
          <p:cNvSpPr txBox="1"/>
          <p:nvPr>
            <p:ph idx="1" type="body"/>
          </p:nvPr>
        </p:nvSpPr>
        <p:spPr>
          <a:xfrm>
            <a:off x="1865312" y="1150825"/>
            <a:ext cx="5616575" cy="2590800"/>
          </a:xfrm>
          <a:prstGeom prst="rect">
            <a:avLst/>
          </a:prstGeom>
          <a:noFill/>
          <a:ln>
            <a:noFill/>
          </a:ln>
        </p:spPr>
        <p:txBody>
          <a:bodyPr anchorCtr="0" anchor="t" bIns="45700" lIns="91425" spcFirstLastPara="1" rIns="91425" wrap="square" tIns="45700">
            <a:noAutofit/>
          </a:bodyPr>
          <a:lstStyle/>
          <a:p>
            <a:pPr indent="-314325" lvl="0" marL="457200" rtl="0" algn="l">
              <a:lnSpc>
                <a:spcPct val="107000"/>
              </a:lnSpc>
              <a:spcBef>
                <a:spcPts val="360"/>
              </a:spcBef>
              <a:spcAft>
                <a:spcPts val="0"/>
              </a:spcAft>
              <a:buSzPts val="1350"/>
              <a:buChar char="■"/>
            </a:pPr>
            <a:r>
              <a:rPr lang="en-US" sz="1800">
                <a:latin typeface="Calibri"/>
                <a:ea typeface="Calibri"/>
                <a:cs typeface="Calibri"/>
                <a:sym typeface="Calibri"/>
              </a:rPr>
              <a:t>Revisão </a:t>
            </a:r>
            <a:endParaRPr/>
          </a:p>
          <a:p>
            <a:pPr indent="-314325" lvl="0" marL="457200" rtl="0" algn="l">
              <a:lnSpc>
                <a:spcPct val="107000"/>
              </a:lnSpc>
              <a:spcBef>
                <a:spcPts val="1160"/>
              </a:spcBef>
              <a:spcAft>
                <a:spcPts val="0"/>
              </a:spcAft>
              <a:buSzPts val="1350"/>
              <a:buChar char="■"/>
            </a:pPr>
            <a:r>
              <a:rPr lang="en-US" sz="1800">
                <a:latin typeface="Calibri"/>
                <a:ea typeface="Calibri"/>
                <a:cs typeface="Calibri"/>
                <a:sym typeface="Calibri"/>
              </a:rPr>
              <a:t>SGBD - Sistema Gerenciador de Banco de Dados</a:t>
            </a:r>
            <a:endParaRPr/>
          </a:p>
          <a:p>
            <a:pPr indent="-314325" lvl="0" marL="457200" rtl="0" algn="l">
              <a:lnSpc>
                <a:spcPct val="107000"/>
              </a:lnSpc>
              <a:spcBef>
                <a:spcPts val="1160"/>
              </a:spcBef>
              <a:spcAft>
                <a:spcPts val="0"/>
              </a:spcAft>
              <a:buSzPts val="1350"/>
              <a:buChar char="■"/>
            </a:pPr>
            <a:r>
              <a:rPr lang="en-US" sz="1800">
                <a:latin typeface="Calibri"/>
                <a:ea typeface="Calibri"/>
                <a:cs typeface="Calibri"/>
                <a:sym typeface="Calibri"/>
              </a:rPr>
              <a:t>Representação Física do SGBD</a:t>
            </a:r>
            <a:endParaRPr/>
          </a:p>
          <a:p>
            <a:pPr indent="-314325" lvl="0" marL="457200" rtl="0" algn="l">
              <a:lnSpc>
                <a:spcPct val="107000"/>
              </a:lnSpc>
              <a:spcBef>
                <a:spcPts val="1160"/>
              </a:spcBef>
              <a:spcAft>
                <a:spcPts val="0"/>
              </a:spcAft>
              <a:buSzPts val="1350"/>
              <a:buChar char="■"/>
            </a:pPr>
            <a:r>
              <a:rPr lang="en-US" sz="1800">
                <a:latin typeface="Calibri"/>
                <a:ea typeface="Calibri"/>
                <a:cs typeface="Calibri"/>
                <a:sym typeface="Calibri"/>
              </a:rPr>
              <a:t>SQL -  Structured Query Language</a:t>
            </a:r>
            <a:endParaRPr sz="1800">
              <a:latin typeface="Calibri"/>
              <a:ea typeface="Calibri"/>
              <a:cs typeface="Calibri"/>
              <a:sym typeface="Calibri"/>
            </a:endParaRPr>
          </a:p>
          <a:p>
            <a:pPr indent="-314325" lvl="0" marL="457200" rtl="0" algn="l">
              <a:lnSpc>
                <a:spcPct val="107000"/>
              </a:lnSpc>
              <a:spcBef>
                <a:spcPts val="1160"/>
              </a:spcBef>
              <a:spcAft>
                <a:spcPts val="0"/>
              </a:spcAft>
              <a:buSzPts val="1350"/>
              <a:buChar char="■"/>
            </a:pPr>
            <a:r>
              <a:rPr lang="en-US" sz="1800">
                <a:latin typeface="Calibri"/>
                <a:ea typeface="Calibri"/>
                <a:cs typeface="Calibri"/>
                <a:sym typeface="Calibri"/>
              </a:rPr>
              <a:t>Categorias do SQL </a:t>
            </a:r>
            <a:endParaRPr/>
          </a:p>
          <a:p>
            <a:pPr indent="-314325" lvl="0" marL="457200" rtl="0" algn="l">
              <a:lnSpc>
                <a:spcPct val="107000"/>
              </a:lnSpc>
              <a:spcBef>
                <a:spcPts val="1160"/>
              </a:spcBef>
              <a:spcAft>
                <a:spcPts val="0"/>
              </a:spcAft>
              <a:buSzPts val="1350"/>
              <a:buChar char="■"/>
            </a:pPr>
            <a:r>
              <a:rPr lang="en-US" sz="1800">
                <a:latin typeface="Calibri"/>
                <a:ea typeface="Calibri"/>
                <a:cs typeface="Calibri"/>
                <a:sym typeface="Calibri"/>
              </a:rPr>
              <a:t>Comandos de DDL – Linguagem Definição de Dados</a:t>
            </a:r>
            <a:endParaRPr/>
          </a:p>
          <a:p>
            <a:pPr indent="-314325" lvl="0" marL="457200" rtl="0" algn="l">
              <a:lnSpc>
                <a:spcPct val="107000"/>
              </a:lnSpc>
              <a:spcBef>
                <a:spcPts val="1160"/>
              </a:spcBef>
              <a:spcAft>
                <a:spcPts val="0"/>
              </a:spcAft>
              <a:buSzPts val="1350"/>
              <a:buChar char="■"/>
            </a:pPr>
            <a:r>
              <a:rPr lang="en-US" sz="1800">
                <a:latin typeface="Calibri"/>
                <a:ea typeface="Calibri"/>
                <a:cs typeface="Calibri"/>
                <a:sym typeface="Calibri"/>
              </a:rPr>
              <a:t>Exercício prático – Comandos para popular</a:t>
            </a:r>
            <a:endParaRPr/>
          </a:p>
          <a:p>
            <a:pPr indent="-314325" lvl="0" marL="457200" rtl="0" algn="l">
              <a:lnSpc>
                <a:spcPct val="107000"/>
              </a:lnSpc>
              <a:spcBef>
                <a:spcPts val="1160"/>
              </a:spcBef>
              <a:spcAft>
                <a:spcPts val="0"/>
              </a:spcAft>
              <a:buSzPts val="1350"/>
              <a:buChar char="■"/>
            </a:pPr>
            <a:r>
              <a:rPr lang="en-US" sz="1800">
                <a:latin typeface="Calibri"/>
                <a:ea typeface="Calibri"/>
                <a:cs typeface="Calibri"/>
                <a:sym typeface="Calibri"/>
              </a:rPr>
              <a:t>Álgebra relacional </a:t>
            </a:r>
            <a:endParaRPr/>
          </a:p>
          <a:p>
            <a:pPr indent="-314325" lvl="0" marL="457200" rtl="0" algn="l">
              <a:lnSpc>
                <a:spcPct val="107000"/>
              </a:lnSpc>
              <a:spcBef>
                <a:spcPts val="1160"/>
              </a:spcBef>
              <a:spcAft>
                <a:spcPts val="0"/>
              </a:spcAft>
              <a:buSzPts val="1350"/>
              <a:buChar char="■"/>
            </a:pPr>
            <a:r>
              <a:rPr lang="en-US" sz="1800">
                <a:latin typeface="Calibri"/>
                <a:ea typeface="Calibri"/>
                <a:cs typeface="Calibri"/>
                <a:sym typeface="Calibri"/>
              </a:rPr>
              <a:t>Exercício prático</a:t>
            </a:r>
            <a:endParaRPr/>
          </a:p>
          <a:p>
            <a:pPr indent="-314325" lvl="0" marL="457200" rtl="0" algn="l">
              <a:lnSpc>
                <a:spcPct val="107000"/>
              </a:lnSpc>
              <a:spcBef>
                <a:spcPts val="1160"/>
              </a:spcBef>
              <a:spcAft>
                <a:spcPts val="0"/>
              </a:spcAft>
              <a:buSzPts val="1350"/>
              <a:buChar char="■"/>
            </a:pPr>
            <a:r>
              <a:rPr lang="en-US" sz="1800">
                <a:latin typeface="Calibri"/>
                <a:ea typeface="Calibri"/>
                <a:cs typeface="Calibri"/>
                <a:sym typeface="Calibri"/>
              </a:rPr>
              <a:t>Questionário - kahoot</a:t>
            </a:r>
            <a:endParaRPr sz="1800">
              <a:latin typeface="Calibri"/>
              <a:ea typeface="Calibri"/>
              <a:cs typeface="Calibri"/>
              <a:sym typeface="Calibri"/>
            </a:endParaRPr>
          </a:p>
          <a:p>
            <a:pPr indent="-257175" lvl="0" marL="342900" rtl="0" algn="l">
              <a:lnSpc>
                <a:spcPct val="107000"/>
              </a:lnSpc>
              <a:spcBef>
                <a:spcPts val="1160"/>
              </a:spcBef>
              <a:spcAft>
                <a:spcPts val="0"/>
              </a:spcAft>
              <a:buSzPts val="1350"/>
              <a:buFont typeface="Noto Sans Symbols"/>
              <a:buNone/>
            </a:pPr>
            <a:r>
              <a:t/>
            </a:r>
            <a:endParaRPr sz="1800">
              <a:latin typeface="Calibri"/>
              <a:ea typeface="Calibri"/>
              <a:cs typeface="Calibri"/>
              <a:sym typeface="Calibri"/>
            </a:endParaRPr>
          </a:p>
          <a:p>
            <a:pPr indent="-257175" lvl="0" marL="342900" rtl="0" algn="l">
              <a:lnSpc>
                <a:spcPct val="100000"/>
              </a:lnSpc>
              <a:spcBef>
                <a:spcPts val="1160"/>
              </a:spcBef>
              <a:spcAft>
                <a:spcPts val="0"/>
              </a:spcAft>
              <a:buSzPts val="1350"/>
              <a:buNone/>
            </a:pPr>
            <a:r>
              <a:t/>
            </a:r>
            <a:endParaRPr b="0" i="0" sz="1800" u="none">
              <a:solidFill>
                <a:schemeClr val="dk1"/>
              </a:solidFill>
              <a:latin typeface="Arial"/>
              <a:ea typeface="Arial"/>
              <a:cs typeface="Arial"/>
              <a:sym typeface="Arial"/>
            </a:endParaRPr>
          </a:p>
        </p:txBody>
      </p:sp>
      <p:sp>
        <p:nvSpPr>
          <p:cNvPr id="1698" name="Google Shape;1698;p190"/>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Black"/>
              <a:buNone/>
            </a:pPr>
            <a:fld id="{00000000-1234-1234-1234-123412341234}" type="slidenum">
              <a:rPr b="0" i="0" lang="en-US" sz="1200" u="none" cap="none" strike="noStrike">
                <a:solidFill>
                  <a:srgbClr val="000000"/>
                </a:solidFill>
                <a:latin typeface="Arial Black"/>
                <a:ea typeface="Arial Black"/>
                <a:cs typeface="Arial Black"/>
                <a:sym typeface="Arial Black"/>
              </a:rPr>
              <a:t>‹#›</a:t>
            </a:fld>
            <a:endParaRPr b="0" i="0" sz="1400" u="none" cap="none" strike="noStrike">
              <a:solidFill>
                <a:srgbClr val="000000"/>
              </a:solidFill>
              <a:latin typeface="Arial"/>
              <a:ea typeface="Arial"/>
              <a:cs typeface="Arial"/>
              <a:sym typeface="Arial"/>
            </a:endParaRPr>
          </a:p>
        </p:txBody>
      </p:sp>
      <p:pic>
        <p:nvPicPr>
          <p:cNvPr id="1699" name="Google Shape;1699;p190"/>
          <p:cNvPicPr preferRelativeResize="0"/>
          <p:nvPr/>
        </p:nvPicPr>
        <p:blipFill rotWithShape="1">
          <a:blip r:embed="rId3">
            <a:alphaModFix/>
          </a:blip>
          <a:srcRect b="0" l="0" r="0" t="0"/>
          <a:stretch/>
        </p:blipFill>
        <p:spPr>
          <a:xfrm>
            <a:off x="7481887" y="508000"/>
            <a:ext cx="1439862" cy="495300"/>
          </a:xfrm>
          <a:prstGeom prst="rect">
            <a:avLst/>
          </a:prstGeom>
          <a:noFill/>
          <a:ln>
            <a:noFill/>
          </a:ln>
        </p:spPr>
      </p:pic>
      <p:sp>
        <p:nvSpPr>
          <p:cNvPr id="1700" name="Google Shape;1700;p190"/>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en-US" sz="1200" u="none" cap="none" strike="noStrike">
                <a:solidFill>
                  <a:srgbClr val="000000"/>
                </a:solidFill>
                <a:latin typeface="Arial"/>
                <a:ea typeface="Arial"/>
                <a:cs typeface="Arial"/>
                <a:sym typeface="Arial"/>
              </a:rPr>
              <a:t>Aula 05 - SGBD - SQL</a:t>
            </a:r>
            <a:endParaRPr b="0" i="0" sz="1200" u="none" cap="none" strike="noStrike">
              <a:solidFill>
                <a:srgbClr val="000000"/>
              </a:solidFill>
              <a:latin typeface="Arial"/>
              <a:ea typeface="Arial"/>
              <a:cs typeface="Arial"/>
              <a:sym typeface="Arial"/>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4" name="Shape 1704"/>
        <p:cNvGrpSpPr/>
        <p:nvPr/>
      </p:nvGrpSpPr>
      <p:grpSpPr>
        <a:xfrm>
          <a:off x="0" y="0"/>
          <a:ext cx="0" cy="0"/>
          <a:chOff x="0" y="0"/>
          <a:chExt cx="0" cy="0"/>
        </a:xfrm>
      </p:grpSpPr>
      <p:sp>
        <p:nvSpPr>
          <p:cNvPr id="1705" name="Google Shape;1705;p191"/>
          <p:cNvSpPr txBox="1"/>
          <p:nvPr>
            <p:ph type="title"/>
          </p:nvPr>
        </p:nvSpPr>
        <p:spPr>
          <a:xfrm>
            <a:off x="2916237" y="1916112"/>
            <a:ext cx="3384550" cy="1944687"/>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5400"/>
              <a:buFont typeface="Arial"/>
              <a:buNone/>
            </a:pPr>
            <a:r>
              <a:rPr b="0" i="0" lang="en-US" sz="5400" u="none">
                <a:solidFill>
                  <a:schemeClr val="dk1"/>
                </a:solidFill>
                <a:latin typeface="Arial"/>
                <a:ea typeface="Arial"/>
                <a:cs typeface="Arial"/>
                <a:sym typeface="Arial"/>
              </a:rPr>
              <a:t>Dúvidas</a:t>
            </a:r>
            <a:endParaRPr/>
          </a:p>
        </p:txBody>
      </p:sp>
      <p:sp>
        <p:nvSpPr>
          <p:cNvPr id="1706" name="Google Shape;1706;p191"/>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Arial Black"/>
              <a:buNone/>
            </a:pPr>
            <a:fld id="{00000000-1234-1234-1234-123412341234}" type="slidenum">
              <a:rPr b="0" i="0" lang="en-US" sz="1200" u="none" cap="none" strike="noStrike">
                <a:solidFill>
                  <a:schemeClr val="dk1"/>
                </a:solidFill>
                <a:latin typeface="Arial Black"/>
                <a:ea typeface="Arial Black"/>
                <a:cs typeface="Arial Black"/>
                <a:sym typeface="Arial Black"/>
              </a:rPr>
              <a:t>‹#›</a:t>
            </a:fld>
            <a:endParaRPr b="0" i="0" sz="1400" u="none" cap="none" strike="noStrike">
              <a:solidFill>
                <a:srgbClr val="000000"/>
              </a:solidFill>
              <a:latin typeface="Arial"/>
              <a:ea typeface="Arial"/>
              <a:cs typeface="Arial"/>
              <a:sym typeface="Arial"/>
            </a:endParaRPr>
          </a:p>
        </p:txBody>
      </p:sp>
      <p:sp>
        <p:nvSpPr>
          <p:cNvPr id="1707" name="Google Shape;1707;p191"/>
          <p:cNvSpPr txBox="1"/>
          <p:nvPr/>
        </p:nvSpPr>
        <p:spPr>
          <a:xfrm>
            <a:off x="2555875" y="4292600"/>
            <a:ext cx="5921375" cy="457200"/>
          </a:xfrm>
          <a:prstGeom prst="rect">
            <a:avLst/>
          </a:prstGeom>
          <a:noFill/>
          <a:ln>
            <a:noFill/>
          </a:ln>
        </p:spPr>
        <p:txBody>
          <a:bodyPr anchorCtr="0" anchor="t" bIns="45700" lIns="91425" spcFirstLastPara="1" rIns="91425" wrap="square" tIns="45700">
            <a:noAutofit/>
          </a:bodyPr>
          <a:lstStyle/>
          <a:p>
            <a:pPr indent="-228600" lvl="0" marL="342900" marR="0" rtl="0" algn="r">
              <a:lnSpc>
                <a:spcPct val="90000"/>
              </a:lnSpc>
              <a:spcBef>
                <a:spcPts val="0"/>
              </a:spcBef>
              <a:spcAft>
                <a:spcPts val="0"/>
              </a:spcAft>
              <a:buClr>
                <a:schemeClr val="lt2"/>
              </a:buClr>
              <a:buSzPts val="1800"/>
              <a:buFont typeface="Noto Sans Symbols"/>
              <a:buNone/>
            </a:pPr>
            <a:r>
              <a:t/>
            </a:r>
            <a:endParaRPr b="0" i="0" sz="2400" u="none" cap="none" strike="noStrike">
              <a:solidFill>
                <a:schemeClr val="dk1"/>
              </a:solidFill>
              <a:latin typeface="Arial"/>
              <a:ea typeface="Arial"/>
              <a:cs typeface="Arial"/>
              <a:sym typeface="Arial"/>
            </a:endParaRPr>
          </a:p>
          <a:p>
            <a:pPr indent="-342900" lvl="0" marL="342900" marR="0" rtl="0" algn="r">
              <a:lnSpc>
                <a:spcPct val="90000"/>
              </a:lnSpc>
              <a:spcBef>
                <a:spcPts val="480"/>
              </a:spcBef>
              <a:spcAft>
                <a:spcPts val="0"/>
              </a:spcAft>
              <a:buClr>
                <a:schemeClr val="lt2"/>
              </a:buClr>
              <a:buSzPts val="1800"/>
              <a:buFont typeface="Noto Sans Symbols"/>
              <a:buChar char="■"/>
            </a:pPr>
            <a:r>
              <a:rPr b="0" i="0" lang="en-US" sz="2400" u="none" cap="none" strike="noStrike">
                <a:solidFill>
                  <a:schemeClr val="dk1"/>
                </a:solidFill>
                <a:latin typeface="Arial"/>
                <a:ea typeface="Arial"/>
                <a:cs typeface="Arial"/>
                <a:sym typeface="Arial"/>
              </a:rPr>
              <a:t>Jose.wellington@uniceub.br</a:t>
            </a:r>
            <a:endParaRPr b="0" i="0" sz="1400" u="none" cap="none" strike="noStrike">
              <a:solidFill>
                <a:srgbClr val="000000"/>
              </a:solidFill>
              <a:latin typeface="Arial"/>
              <a:ea typeface="Arial"/>
              <a:cs typeface="Arial"/>
              <a:sym typeface="Arial"/>
            </a:endParaRPr>
          </a:p>
        </p:txBody>
      </p:sp>
      <p:pic>
        <p:nvPicPr>
          <p:cNvPr id="1708" name="Google Shape;1708;p191"/>
          <p:cNvPicPr preferRelativeResize="0"/>
          <p:nvPr/>
        </p:nvPicPr>
        <p:blipFill rotWithShape="1">
          <a:blip r:embed="rId3">
            <a:alphaModFix/>
          </a:blip>
          <a:srcRect b="0" l="0" r="0" t="0"/>
          <a:stretch/>
        </p:blipFill>
        <p:spPr>
          <a:xfrm>
            <a:off x="7481887" y="508000"/>
            <a:ext cx="1439862" cy="495300"/>
          </a:xfrm>
          <a:prstGeom prst="rect">
            <a:avLst/>
          </a:prstGeom>
          <a:noFill/>
          <a:ln>
            <a:noFill/>
          </a:ln>
        </p:spPr>
      </p:pic>
      <p:sp>
        <p:nvSpPr>
          <p:cNvPr id="1709" name="Google Shape;1709;p191"/>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SzPts val="1400"/>
              <a:buNone/>
            </a:pPr>
            <a:r>
              <a:rPr lang="en-US"/>
              <a:t>Aula 05 - SGBD - SQL</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4" name="Shape 974"/>
        <p:cNvGrpSpPr/>
        <p:nvPr/>
      </p:nvGrpSpPr>
      <p:grpSpPr>
        <a:xfrm>
          <a:off x="0" y="0"/>
          <a:ext cx="0" cy="0"/>
          <a:chOff x="0" y="0"/>
          <a:chExt cx="0" cy="0"/>
        </a:xfrm>
      </p:grpSpPr>
      <p:sp>
        <p:nvSpPr>
          <p:cNvPr id="975" name="Google Shape;975;p117"/>
          <p:cNvSpPr txBox="1"/>
          <p:nvPr>
            <p:ph type="ctrTitle"/>
          </p:nvPr>
        </p:nvSpPr>
        <p:spPr>
          <a:xfrm>
            <a:off x="2195512" y="1989137"/>
            <a:ext cx="7272337" cy="22098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FFFFFF"/>
              </a:buClr>
              <a:buSzPts val="2400"/>
              <a:buFont typeface="Arial"/>
              <a:buNone/>
            </a:pPr>
            <a:r>
              <a:rPr b="1" i="0" lang="en-US" sz="2400" u="none">
                <a:solidFill>
                  <a:srgbClr val="FFFFFF"/>
                </a:solidFill>
                <a:latin typeface="Arial"/>
                <a:ea typeface="Arial"/>
                <a:cs typeface="Arial"/>
                <a:sym typeface="Arial"/>
              </a:rPr>
              <a:t>Representação Física do SGBD</a:t>
            </a:r>
            <a:endParaRPr/>
          </a:p>
        </p:txBody>
      </p:sp>
      <p:sp>
        <p:nvSpPr>
          <p:cNvPr id="976" name="Google Shape;976;p117"/>
          <p:cNvSpPr txBox="1"/>
          <p:nvPr/>
        </p:nvSpPr>
        <p:spPr>
          <a:xfrm>
            <a:off x="6553200" y="6248400"/>
            <a:ext cx="2133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Black"/>
              <a:buNone/>
            </a:pPr>
            <a:fld id="{00000000-1234-1234-1234-123412341234}" type="slidenum">
              <a:rPr b="0" i="0" lang="en-US" sz="1200" u="none" cap="none" strike="noStrike">
                <a:solidFill>
                  <a:srgbClr val="000000"/>
                </a:solidFill>
                <a:latin typeface="Arial Black"/>
                <a:ea typeface="Arial Black"/>
                <a:cs typeface="Arial Black"/>
                <a:sym typeface="Arial Black"/>
              </a:rPr>
              <a:t>‹#›</a:t>
            </a:fld>
            <a:endParaRPr b="0" i="0" sz="1400" u="none" cap="none" strike="noStrike">
              <a:solidFill>
                <a:srgbClr val="000000"/>
              </a:solidFill>
              <a:latin typeface="Arial"/>
              <a:ea typeface="Arial"/>
              <a:cs typeface="Arial"/>
              <a:sym typeface="Arial"/>
            </a:endParaRPr>
          </a:p>
        </p:txBody>
      </p:sp>
      <p:pic>
        <p:nvPicPr>
          <p:cNvPr id="977" name="Google Shape;977;p117"/>
          <p:cNvPicPr preferRelativeResize="0"/>
          <p:nvPr/>
        </p:nvPicPr>
        <p:blipFill rotWithShape="1">
          <a:blip r:embed="rId3">
            <a:alphaModFix/>
          </a:blip>
          <a:srcRect b="0" l="0" r="0" t="0"/>
          <a:stretch/>
        </p:blipFill>
        <p:spPr>
          <a:xfrm>
            <a:off x="7235825" y="260350"/>
            <a:ext cx="1439862" cy="495300"/>
          </a:xfrm>
          <a:prstGeom prst="rect">
            <a:avLst/>
          </a:prstGeom>
          <a:noFill/>
          <a:ln>
            <a:noFill/>
          </a:ln>
        </p:spPr>
      </p:pic>
      <p:sp>
        <p:nvSpPr>
          <p:cNvPr id="978" name="Google Shape;978;p117"/>
          <p:cNvSpPr txBox="1"/>
          <p:nvPr>
            <p:ph idx="11" type="ftr"/>
          </p:nvPr>
        </p:nvSpPr>
        <p:spPr>
          <a:xfrm>
            <a:off x="3124200" y="6248400"/>
            <a:ext cx="2895600" cy="4572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SzPts val="1400"/>
              <a:buNone/>
            </a:pPr>
            <a:r>
              <a:rPr lang="en-US"/>
              <a:t>Aula 05 - SGBD - SQL</a:t>
            </a:r>
            <a:endParaRPr/>
          </a:p>
        </p:txBody>
      </p:sp>
    </p:spTree>
  </p:cSld>
  <p:clrMapOvr>
    <a:masterClrMapping/>
  </p:clrMapOvr>
  <p:transition>
    <p:push/>
  </p:transition>
</p:sld>
</file>

<file path=ppt/theme/theme1.xml><?xml version="1.0" encoding="utf-8"?>
<a:theme xmlns:a="http://schemas.openxmlformats.org/drawingml/2006/main" xmlns:r="http://schemas.openxmlformats.org/officeDocument/2006/relationships" name="1_Pixel">
  <a:themeElements>
    <a:clrScheme name="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Pixel">
  <a:themeElements>
    <a:clrScheme name="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8_Pixel">
  <a:themeElements>
    <a:clrScheme name="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name="9_Pixel">
  <a:themeElements>
    <a:clrScheme name="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xmlns:r="http://schemas.openxmlformats.org/officeDocument/2006/relationships" name="5_Pixel">
  <a:themeElements>
    <a:clrScheme name="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7_Pixel">
  <a:themeElements>
    <a:clrScheme name="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1_Pixel">
  <a:themeElements>
    <a:clrScheme name="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Pixel">
  <a:themeElements>
    <a:clrScheme name="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4_Pixel">
  <a:themeElements>
    <a:clrScheme name="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10_Pixel">
  <a:themeElements>
    <a:clrScheme name="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3_Pixel">
  <a:themeElements>
    <a:clrScheme name="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1_Pixel">
  <a:themeElements>
    <a:clrScheme name="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2_Pixel">
  <a:themeElements>
    <a:clrScheme name="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